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drawing11.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64" r:id="rId5"/>
    <p:sldId id="265" r:id="rId6"/>
    <p:sldId id="266" r:id="rId7"/>
    <p:sldId id="267" r:id="rId8"/>
    <p:sldId id="276" r:id="rId9"/>
    <p:sldId id="277" r:id="rId10"/>
    <p:sldId id="278" r:id="rId11"/>
    <p:sldId id="279" r:id="rId12"/>
    <p:sldId id="280" r:id="rId13"/>
    <p:sldId id="281" r:id="rId14"/>
    <p:sldId id="282" r:id="rId15"/>
    <p:sldId id="283" r:id="rId16"/>
    <p:sldId id="286" r:id="rId17"/>
    <p:sldId id="288" r:id="rId18"/>
    <p:sldId id="284"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516" y="3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FCCCE-7192-4E5E-B251-9B3024F50313}" type="doc">
      <dgm:prSet loTypeId="urn:microsoft.com/office/officeart/2005/8/layout/radial4#1" loCatId="relationship" qsTypeId="urn:microsoft.com/office/officeart/2005/8/quickstyle/3d2#2" qsCatId="3D" csTypeId="urn:microsoft.com/office/officeart/2005/8/colors/accent0_2" csCatId="mainScheme" phldr="1"/>
      <dgm:spPr/>
      <dgm:t>
        <a:bodyPr/>
        <a:lstStyle/>
        <a:p>
          <a:endParaRPr lang="ru-RU"/>
        </a:p>
      </dgm:t>
    </dgm:pt>
    <dgm:pt modelId="{239B53B2-5A1A-4421-A532-380CABAA1DDA}">
      <dgm:prSet phldrT="[Текст]"/>
      <dgm:spPr/>
      <dgm:t>
        <a:bodyPr/>
        <a:lstStyle/>
        <a:p>
          <a:r>
            <a:rPr lang="ru-RU" b="1" dirty="0" err="1">
              <a:latin typeface="Times New Roman" pitchFamily="18" charset="0"/>
              <a:cs typeface="Times New Roman" pitchFamily="18" charset="0"/>
            </a:rPr>
            <a:t>Реалистік</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қақтығыстар</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талаптарын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қанағаттандырмаудан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пікірі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әділетсіз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қандай</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артықшылықтарды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бөлуден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туындайды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нақты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бағытталған</a:t>
          </a:r>
          <a:r>
            <a:rPr lang="ru-RU" dirty="0">
              <a:latin typeface="Times New Roman" pitchFamily="18" charset="0"/>
              <a:cs typeface="Times New Roman" pitchFamily="18" charset="0"/>
            </a:rPr>
            <a:t>.</a:t>
          </a:r>
        </a:p>
      </dgm:t>
    </dgm:pt>
    <dgm:pt modelId="{BC1B7C23-54FC-4E31-BAB6-25D0B09C7558}" type="parTrans" cxnId="{99B9BF73-8EB8-487D-9C19-4656356C366F}">
      <dgm:prSet/>
      <dgm:spPr/>
      <dgm:t>
        <a:bodyPr/>
        <a:lstStyle/>
        <a:p>
          <a:endParaRPr lang="ru-RU"/>
        </a:p>
      </dgm:t>
    </dgm:pt>
    <dgm:pt modelId="{FDA4B710-4A8D-46BD-BB36-F1DE6A2A8DE0}" type="sibTrans" cxnId="{99B9BF73-8EB8-487D-9C19-4656356C366F}">
      <dgm:prSet/>
      <dgm:spPr/>
      <dgm:t>
        <a:bodyPr/>
        <a:lstStyle/>
        <a:p>
          <a:endParaRPr lang="ru-RU"/>
        </a:p>
      </dgm:t>
    </dgm:pt>
    <dgm:pt modelId="{CEAFF29A-C6A0-4BA5-8EC9-6840C053E63F}">
      <dgm:prSet phldrT="[Текст]"/>
      <dgm:spPr/>
      <dgm:t>
        <a:bodyPr/>
        <a:lstStyle/>
        <a:p>
          <a:r>
            <a:rPr lang="ru-RU" b="1" dirty="0" err="1">
              <a:latin typeface="Times New Roman" pitchFamily="18" charset="0"/>
              <a:cs typeface="Times New Roman" pitchFamily="18" charset="0"/>
            </a:rPr>
            <a:t>Шынайы</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емес</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қақтығыстар </a:t>
          </a:r>
          <a:r>
            <a:rPr lang="ru-RU" dirty="0" err="1">
              <a:latin typeface="Times New Roman" pitchFamily="18" charset="0"/>
              <a:cs typeface="Times New Roman" pitchFamily="18" charset="0"/>
            </a:rPr>
            <a:t>өздерінің мақсаты ретінде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жинақталған жағымсыз эмоциялардың, реніштің, дұшпандықтың ашық көрінісі 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яғни мұнда өткір конфликттік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өзара әрекеттесу белгілі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алдына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мақсатқа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айналады</a:t>
          </a:r>
          <a:r>
            <a:rPr lang="ru-RU" dirty="0">
              <a:latin typeface="Times New Roman" pitchFamily="18" charset="0"/>
              <a:cs typeface="Times New Roman" pitchFamily="18" charset="0"/>
            </a:rPr>
            <a:t>.</a:t>
          </a:r>
        </a:p>
      </dgm:t>
    </dgm:pt>
    <dgm:pt modelId="{32BD015E-C929-4E91-8E39-3EB1423EA8EC}" type="parTrans" cxnId="{3BA9A7E4-7EE4-434D-917B-6E4B09D41C65}">
      <dgm:prSet/>
      <dgm:spPr/>
      <dgm:t>
        <a:bodyPr/>
        <a:lstStyle/>
        <a:p>
          <a:endParaRPr lang="ru-RU"/>
        </a:p>
      </dgm:t>
    </dgm:pt>
    <dgm:pt modelId="{2692BC9A-1462-46AB-9655-F8697C3EC7CD}" type="sibTrans" cxnId="{3BA9A7E4-7EE4-434D-917B-6E4B09D41C65}">
      <dgm:prSet/>
      <dgm:spPr/>
      <dgm:t>
        <a:bodyPr/>
        <a:lstStyle/>
        <a:p>
          <a:endParaRPr lang="ru-RU"/>
        </a:p>
      </dgm:t>
    </dgm:pt>
    <dgm:pt modelId="{870A69FA-57D6-4B4D-87D4-FAD9EC61FD8E}">
      <dgm:prSet phldrT="[Текст]" custT="1"/>
      <dgm:spPr/>
      <dgm:t>
        <a:bodyPr/>
        <a:lstStyle/>
        <a:p>
          <a:endParaRPr lang="ru-RU" sz="1200" b="1" dirty="0">
            <a:latin typeface="Times New Roman" pitchFamily="18" charset="0"/>
            <a:cs typeface="Times New Roman" pitchFamily="18" charset="0"/>
          </a:endParaRPr>
        </a:p>
        <a:p>
          <a:endParaRPr lang="ru-RU" sz="1200" b="1" dirty="0">
            <a:latin typeface="Times New Roman" pitchFamily="18" charset="0"/>
            <a:cs typeface="Times New Roman" pitchFamily="18" charset="0"/>
          </a:endParaRPr>
        </a:p>
        <a:p>
          <a:r>
            <a:rPr lang="ru-RU" sz="1200" b="1" dirty="0" err="1">
              <a:latin typeface="Times New Roman" pitchFamily="18" charset="0"/>
              <a:cs typeface="Times New Roman" pitchFamily="18" charset="0"/>
            </a:rPr>
            <a:t>Тұлға ішілік</a:t>
          </a:r>
          <a:r>
            <a:rPr lang="ru-RU" sz="1200" b="1" dirty="0">
              <a:latin typeface="Times New Roman" pitchFamily="18" charset="0"/>
              <a:cs typeface="Times New Roman" pitchFamily="18" charset="0"/>
            </a:rPr>
            <a:t> </a:t>
          </a:r>
          <a:r>
            <a:rPr lang="ru-RU" sz="1200" b="1" dirty="0" err="1">
              <a:latin typeface="Times New Roman" pitchFamily="18" charset="0"/>
              <a:cs typeface="Times New Roman" pitchFamily="18" charset="0"/>
            </a:rPr>
            <a:t>жанжал</a:t>
          </a:r>
          <a:r>
            <a:rPr lang="ru-RU" sz="1200" b="1" dirty="0">
              <a:latin typeface="Times New Roman" pitchFamily="18" charset="0"/>
              <a:cs typeface="Times New Roman" pitchFamily="18" charset="0"/>
            </a:rPr>
            <a:t>. </a:t>
          </a:r>
          <a:r>
            <a:rPr lang="ru-RU" sz="1200" dirty="0" err="1">
              <a:latin typeface="Times New Roman" pitchFamily="18" charset="0"/>
              <a:cs typeface="Times New Roman" pitchFamily="18" charset="0"/>
            </a:rPr>
            <a:t>Қақтығыстың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бұл</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түрі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біздің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анықтамамызға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толық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сәйкес</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келмейді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Мұнда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қақтығыстың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тараптары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адамдар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емес</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көбінесе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жеке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адамның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ішкі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дүниесінің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әртүрлі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психологиялық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факторлары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болып</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көрінетін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немесе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үйлеспейтін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қажеттіліктер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мотивтер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құндылықтар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сезімдер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және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т.б</a:t>
          </a:r>
          <a:r>
            <a:rPr lang="ru-RU" sz="1200" dirty="0">
              <a:latin typeface="Times New Roman" pitchFamily="18" charset="0"/>
              <a:cs typeface="Times New Roman" pitchFamily="18" charset="0"/>
            </a:rPr>
            <a:t>.</a:t>
          </a:r>
        </a:p>
      </dgm:t>
    </dgm:pt>
    <dgm:pt modelId="{75788E37-22D6-4C7F-9C6E-9B01D3F5594C}" type="parTrans" cxnId="{FABE4F65-F052-4B43-B757-06BCD49FD895}">
      <dgm:prSet/>
      <dgm:spPr/>
      <dgm:t>
        <a:bodyPr/>
        <a:lstStyle/>
        <a:p>
          <a:endParaRPr lang="ru-RU"/>
        </a:p>
      </dgm:t>
    </dgm:pt>
    <dgm:pt modelId="{A3767CC9-4D65-44D6-81BC-ED036978966E}" type="sibTrans" cxnId="{FABE4F65-F052-4B43-B757-06BCD49FD895}">
      <dgm:prSet/>
      <dgm:spPr/>
      <dgm:t>
        <a:bodyPr/>
        <a:lstStyle/>
        <a:p>
          <a:endParaRPr lang="ru-RU"/>
        </a:p>
      </dgm:t>
    </dgm:pt>
    <dgm:pt modelId="{098927E9-72AB-47FA-83B8-354E56B5EB2D}" type="pres">
      <dgm:prSet presAssocID="{40CFCCCE-7192-4E5E-B251-9B3024F50313}" presName="cycle" presStyleCnt="0">
        <dgm:presLayoutVars>
          <dgm:chMax val="1"/>
          <dgm:dir/>
          <dgm:animLvl val="ctr"/>
          <dgm:resizeHandles val="exact"/>
        </dgm:presLayoutVars>
      </dgm:prSet>
      <dgm:spPr/>
      <dgm:t>
        <a:bodyPr/>
        <a:lstStyle/>
        <a:p>
          <a:endParaRPr lang="ru-RU"/>
        </a:p>
      </dgm:t>
    </dgm:pt>
    <dgm:pt modelId="{73949FB0-9504-454B-A14E-FF4194F20746}" type="pres">
      <dgm:prSet presAssocID="{239B53B2-5A1A-4421-A532-380CABAA1DDA}" presName="centerShape" presStyleLbl="node0" presStyleIdx="0" presStyleCnt="1"/>
      <dgm:spPr/>
      <dgm:t>
        <a:bodyPr/>
        <a:lstStyle/>
        <a:p>
          <a:endParaRPr lang="ru-RU"/>
        </a:p>
      </dgm:t>
    </dgm:pt>
    <dgm:pt modelId="{7C7861F4-9D71-4766-B90C-4FC474D06A9E}" type="pres">
      <dgm:prSet presAssocID="{32BD015E-C929-4E91-8E39-3EB1423EA8EC}" presName="parTrans" presStyleLbl="bgSibTrans2D1" presStyleIdx="0" presStyleCnt="2"/>
      <dgm:spPr/>
      <dgm:t>
        <a:bodyPr/>
        <a:lstStyle/>
        <a:p>
          <a:endParaRPr lang="ru-RU"/>
        </a:p>
      </dgm:t>
    </dgm:pt>
    <dgm:pt modelId="{073C0A49-5D12-4054-98A1-7A15EAFF186A}" type="pres">
      <dgm:prSet presAssocID="{CEAFF29A-C6A0-4BA5-8EC9-6840C053E63F}" presName="node" presStyleLbl="node1" presStyleIdx="0" presStyleCnt="2">
        <dgm:presLayoutVars>
          <dgm:bulletEnabled val="1"/>
        </dgm:presLayoutVars>
      </dgm:prSet>
      <dgm:spPr/>
      <dgm:t>
        <a:bodyPr/>
        <a:lstStyle/>
        <a:p>
          <a:endParaRPr lang="ru-RU"/>
        </a:p>
      </dgm:t>
    </dgm:pt>
    <dgm:pt modelId="{59687006-5FC2-40C9-A4CE-0DEECBF44501}" type="pres">
      <dgm:prSet presAssocID="{75788E37-22D6-4C7F-9C6E-9B01D3F5594C}" presName="parTrans" presStyleLbl="bgSibTrans2D1" presStyleIdx="1" presStyleCnt="2"/>
      <dgm:spPr/>
      <dgm:t>
        <a:bodyPr/>
        <a:lstStyle/>
        <a:p>
          <a:endParaRPr lang="ru-RU"/>
        </a:p>
      </dgm:t>
    </dgm:pt>
    <dgm:pt modelId="{6C67BC38-7D6C-4BD9-B4F4-1112151DD860}" type="pres">
      <dgm:prSet presAssocID="{870A69FA-57D6-4B4D-87D4-FAD9EC61FD8E}" presName="node" presStyleLbl="node1" presStyleIdx="1" presStyleCnt="2" custScaleY="181399">
        <dgm:presLayoutVars>
          <dgm:bulletEnabled val="1"/>
        </dgm:presLayoutVars>
      </dgm:prSet>
      <dgm:spPr/>
      <dgm:t>
        <a:bodyPr/>
        <a:lstStyle/>
        <a:p>
          <a:endParaRPr lang="ru-RU"/>
        </a:p>
      </dgm:t>
    </dgm:pt>
  </dgm:ptLst>
  <dgm:cxnLst>
    <dgm:cxn modelId="{3BA9A7E4-7EE4-434D-917B-6E4B09D41C65}" srcId="{239B53B2-5A1A-4421-A532-380CABAA1DDA}" destId="{CEAFF29A-C6A0-4BA5-8EC9-6840C053E63F}" srcOrd="0" destOrd="0" parTransId="{32BD015E-C929-4E91-8E39-3EB1423EA8EC}" sibTransId="{2692BC9A-1462-46AB-9655-F8697C3EC7CD}"/>
    <dgm:cxn modelId="{4DCF63A0-8DAC-4331-88E1-799B3BF9E98D}" type="presOf" srcId="{75788E37-22D6-4C7F-9C6E-9B01D3F5594C}" destId="{59687006-5FC2-40C9-A4CE-0DEECBF44501}" srcOrd="0" destOrd="0" presId="urn:microsoft.com/office/officeart/2005/8/layout/radial4#1"/>
    <dgm:cxn modelId="{AEF9E318-8020-45D6-8C2D-169FE862A1BC}" type="presOf" srcId="{870A69FA-57D6-4B4D-87D4-FAD9EC61FD8E}" destId="{6C67BC38-7D6C-4BD9-B4F4-1112151DD860}" srcOrd="0" destOrd="0" presId="urn:microsoft.com/office/officeart/2005/8/layout/radial4#1"/>
    <dgm:cxn modelId="{23A68FE2-9AE4-44C5-A2F1-AA90AF42C28C}" type="presOf" srcId="{32BD015E-C929-4E91-8E39-3EB1423EA8EC}" destId="{7C7861F4-9D71-4766-B90C-4FC474D06A9E}" srcOrd="0" destOrd="0" presId="urn:microsoft.com/office/officeart/2005/8/layout/radial4#1"/>
    <dgm:cxn modelId="{FABE4F65-F052-4B43-B757-06BCD49FD895}" srcId="{239B53B2-5A1A-4421-A532-380CABAA1DDA}" destId="{870A69FA-57D6-4B4D-87D4-FAD9EC61FD8E}" srcOrd="1" destOrd="0" parTransId="{75788E37-22D6-4C7F-9C6E-9B01D3F5594C}" sibTransId="{A3767CC9-4D65-44D6-81BC-ED036978966E}"/>
    <dgm:cxn modelId="{B7490119-0B8B-4FCA-BCA7-743241ACFA23}" type="presOf" srcId="{CEAFF29A-C6A0-4BA5-8EC9-6840C053E63F}" destId="{073C0A49-5D12-4054-98A1-7A15EAFF186A}" srcOrd="0" destOrd="0" presId="urn:microsoft.com/office/officeart/2005/8/layout/radial4#1"/>
    <dgm:cxn modelId="{EF0DB85F-AAA5-48E2-986D-CCDA10D2345E}" type="presOf" srcId="{40CFCCCE-7192-4E5E-B251-9B3024F50313}" destId="{098927E9-72AB-47FA-83B8-354E56B5EB2D}" srcOrd="0" destOrd="0" presId="urn:microsoft.com/office/officeart/2005/8/layout/radial4#1"/>
    <dgm:cxn modelId="{99B9BF73-8EB8-487D-9C19-4656356C366F}" srcId="{40CFCCCE-7192-4E5E-B251-9B3024F50313}" destId="{239B53B2-5A1A-4421-A532-380CABAA1DDA}" srcOrd="0" destOrd="0" parTransId="{BC1B7C23-54FC-4E31-BAB6-25D0B09C7558}" sibTransId="{FDA4B710-4A8D-46BD-BB36-F1DE6A2A8DE0}"/>
    <dgm:cxn modelId="{48FA5551-C44D-415D-8801-695017001583}" type="presOf" srcId="{239B53B2-5A1A-4421-A532-380CABAA1DDA}" destId="{73949FB0-9504-454B-A14E-FF4194F20746}" srcOrd="0" destOrd="0" presId="urn:microsoft.com/office/officeart/2005/8/layout/radial4#1"/>
    <dgm:cxn modelId="{CEE580CE-073A-48F6-8E24-E67757CD1B3D}" type="presParOf" srcId="{098927E9-72AB-47FA-83B8-354E56B5EB2D}" destId="{73949FB0-9504-454B-A14E-FF4194F20746}" srcOrd="0" destOrd="0" presId="urn:microsoft.com/office/officeart/2005/8/layout/radial4#1"/>
    <dgm:cxn modelId="{C5ABE11A-11C7-4480-8133-CC97396ABE13}" type="presParOf" srcId="{098927E9-72AB-47FA-83B8-354E56B5EB2D}" destId="{7C7861F4-9D71-4766-B90C-4FC474D06A9E}" srcOrd="1" destOrd="0" presId="urn:microsoft.com/office/officeart/2005/8/layout/radial4#1"/>
    <dgm:cxn modelId="{3F16C974-B64E-4888-8380-6BC7284FFACA}" type="presParOf" srcId="{098927E9-72AB-47FA-83B8-354E56B5EB2D}" destId="{073C0A49-5D12-4054-98A1-7A15EAFF186A}" srcOrd="2" destOrd="0" presId="urn:microsoft.com/office/officeart/2005/8/layout/radial4#1"/>
    <dgm:cxn modelId="{F5D25D14-0519-49C9-9C01-13676E1378DF}" type="presParOf" srcId="{098927E9-72AB-47FA-83B8-354E56B5EB2D}" destId="{59687006-5FC2-40C9-A4CE-0DEECBF44501}" srcOrd="3" destOrd="0" presId="urn:microsoft.com/office/officeart/2005/8/layout/radial4#1"/>
    <dgm:cxn modelId="{188A38D1-B70F-4DBB-9C6B-C01F0C12AEF7}" type="presParOf" srcId="{098927E9-72AB-47FA-83B8-354E56B5EB2D}" destId="{6C67BC38-7D6C-4BD9-B4F4-1112151DD860}" srcOrd="4" destOrd="0" presId="urn:microsoft.com/office/officeart/2005/8/layout/radial4#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4E324E-C30A-4DC1-8AFE-38DB73592CB4}" type="doc">
      <dgm:prSet loTypeId="urn:microsoft.com/office/officeart/2005/8/layout/hProcess10#1" loCatId="process" qsTypeId="urn:microsoft.com/office/officeart/2005/8/quickstyle/simple1" qsCatId="simple" csTypeId="urn:microsoft.com/office/officeart/2005/8/colors/accent0_1" csCatId="mainScheme" phldr="1"/>
      <dgm:spPr/>
      <dgm:t>
        <a:bodyPr/>
        <a:lstStyle/>
        <a:p>
          <a:endParaRPr lang="ru-RU"/>
        </a:p>
      </dgm:t>
    </dgm:pt>
    <dgm:pt modelId="{D0F9BBD0-782B-45A8-BABF-C0B5D2CABCAB}">
      <dgm:prSet phldrT="[Текст]" custT="1"/>
      <dgm:spPr/>
      <dgm:t>
        <a:bodyPr/>
        <a:lstStyle/>
        <a:p>
          <a:r>
            <a:rPr lang="ru-RU" sz="1100" b="1" dirty="0" err="1">
              <a:latin typeface="Times New Roman" pitchFamily="18" charset="0"/>
              <a:cs typeface="Times New Roman" pitchFamily="18" charset="0"/>
            </a:rPr>
            <a:t>Топаралық</a:t>
          </a:r>
          <a:r>
            <a:rPr lang="ru-RU" sz="1100" b="1" dirty="0">
              <a:latin typeface="Times New Roman" pitchFamily="18" charset="0"/>
              <a:cs typeface="Times New Roman" pitchFamily="18" charset="0"/>
            </a:rPr>
            <a:t> </a:t>
          </a:r>
          <a:r>
            <a:rPr lang="ru-RU" sz="1100" b="1" dirty="0" err="1">
              <a:latin typeface="Times New Roman" pitchFamily="18" charset="0"/>
              <a:cs typeface="Times New Roman" pitchFamily="18" charset="0"/>
            </a:rPr>
            <a:t>қақтығыс</a:t>
          </a:r>
          <a:r>
            <a:rPr lang="ru-RU" sz="1100" b="1" dirty="0">
              <a:latin typeface="Times New Roman" pitchFamily="18" charset="0"/>
              <a:cs typeface="Times New Roman" pitchFamily="18" charset="0"/>
            </a:rPr>
            <a:t>. </a:t>
          </a:r>
          <a:r>
            <a:rPr lang="ru-RU" sz="1100" dirty="0" err="1">
              <a:latin typeface="Times New Roman" pitchFamily="18" charset="0"/>
              <a:cs typeface="Times New Roman" pitchFamily="18" charset="0"/>
            </a:rPr>
            <a:t>Ұйым</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көптеген</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ресми</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және</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бейресми</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топтардан</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тұрады</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олардың</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арасында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қақтығыстар</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туындауы</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мүмкін</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Мысалы</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басшылық</a:t>
          </a:r>
          <a:r>
            <a:rPr lang="ru-RU" sz="1100" dirty="0">
              <a:latin typeface="Times New Roman" pitchFamily="18" charset="0"/>
              <a:cs typeface="Times New Roman" pitchFamily="18" charset="0"/>
            </a:rPr>
            <a:t> пен </a:t>
          </a:r>
          <a:r>
            <a:rPr lang="ru-RU" sz="1100" dirty="0" err="1">
              <a:latin typeface="Times New Roman" pitchFamily="18" charset="0"/>
              <a:cs typeface="Times New Roman" pitchFamily="18" charset="0"/>
            </a:rPr>
            <a:t>орындаушылар</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арасында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әртүрлі</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бөлімшелердің</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қызметкерлері</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арасында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бөлімдер</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ішіндегі</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бейресми</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топтар</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арасында</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әкімшілік</a:t>
          </a:r>
          <a:r>
            <a:rPr lang="ru-RU" sz="1100" dirty="0">
              <a:latin typeface="Times New Roman" pitchFamily="18" charset="0"/>
              <a:cs typeface="Times New Roman" pitchFamily="18" charset="0"/>
            </a:rPr>
            <a:t> пен </a:t>
          </a:r>
          <a:r>
            <a:rPr lang="ru-RU" sz="1100" dirty="0" err="1">
              <a:latin typeface="Times New Roman" pitchFamily="18" charset="0"/>
              <a:cs typeface="Times New Roman" pitchFamily="18" charset="0"/>
            </a:rPr>
            <a:t>кәсіподақ</a:t>
          </a:r>
          <a:r>
            <a:rPr lang="ru-RU" sz="1100" dirty="0">
              <a:latin typeface="Times New Roman" pitchFamily="18" charset="0"/>
              <a:cs typeface="Times New Roman" pitchFamily="18" charset="0"/>
            </a:rPr>
            <a:t> </a:t>
          </a:r>
          <a:r>
            <a:rPr lang="ru-RU" sz="1100" dirty="0" err="1">
              <a:latin typeface="Times New Roman" pitchFamily="18" charset="0"/>
              <a:cs typeface="Times New Roman" pitchFamily="18" charset="0"/>
            </a:rPr>
            <a:t>арасында</a:t>
          </a:r>
          <a:r>
            <a:rPr lang="ru-RU" sz="1100" dirty="0">
              <a:latin typeface="Times New Roman" pitchFamily="18" charset="0"/>
              <a:cs typeface="Times New Roman" pitchFamily="18" charset="0"/>
            </a:rPr>
            <a:t>.</a:t>
          </a:r>
        </a:p>
      </dgm:t>
    </dgm:pt>
    <dgm:pt modelId="{AE963A72-8ED1-49A8-94CE-DF4C2FBF048F}" type="parTrans" cxnId="{175B9637-F096-40C3-904D-99213153AF97}">
      <dgm:prSet/>
      <dgm:spPr/>
      <dgm:t>
        <a:bodyPr/>
        <a:lstStyle/>
        <a:p>
          <a:endParaRPr lang="ru-RU"/>
        </a:p>
      </dgm:t>
    </dgm:pt>
    <dgm:pt modelId="{C81FE1D7-44D0-4FEA-B22B-F6059F6D32F8}" type="sibTrans" cxnId="{175B9637-F096-40C3-904D-99213153AF97}">
      <dgm:prSet/>
      <dgm:spPr/>
      <dgm:t>
        <a:bodyPr/>
        <a:lstStyle/>
        <a:p>
          <a:endParaRPr lang="ru-RU"/>
        </a:p>
      </dgm:t>
    </dgm:pt>
    <dgm:pt modelId="{EFEBFE1D-A52D-4F52-9440-D7E59995E353}">
      <dgm:prSet phldrT="[Текст]"/>
      <dgm:spPr/>
      <dgm:t>
        <a:bodyPr/>
        <a:lstStyle/>
        <a:p>
          <a:pPr algn="ctr"/>
          <a:r>
            <a:rPr lang="ru-RU" dirty="0" err="1">
              <a:latin typeface="Times New Roman" pitchFamily="18" charset="0"/>
              <a:cs typeface="Times New Roman" pitchFamily="18" charset="0"/>
            </a:rPr>
            <a:t>Өкінішке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орай</a:t>
          </a:r>
          <a:r>
            <a:rPr lang="ru-RU" dirty="0">
              <a:latin typeface="Times New Roman" pitchFamily="18" charset="0"/>
              <a:cs typeface="Times New Roman" pitchFamily="18" charset="0"/>
            </a:rPr>
            <a:t>, топ </a:t>
          </a:r>
          <a:r>
            <a:rPr lang="ru-RU" dirty="0" err="1">
              <a:latin typeface="Times New Roman" pitchFamily="18" charset="0"/>
              <a:cs typeface="Times New Roman" pitchFamily="18" charset="0"/>
            </a:rPr>
            <a:t>аралық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мысалы</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басқарудың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төменгі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яғни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желілік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персонал </a:t>
          </a:r>
          <a:r>
            <a:rPr lang="ru-RU" dirty="0" err="1">
              <a:latin typeface="Times New Roman" pitchFamily="18" charset="0"/>
              <a:cs typeface="Times New Roman" pitchFamily="18" charset="0"/>
            </a:rPr>
            <a:t>арасындағы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келіспеушілік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дисфункционалды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тамаша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мысалы</a:t>
          </a:r>
          <a:r>
            <a:rPr lang="ru-RU" dirty="0">
              <a:latin typeface="Times New Roman" pitchFamily="18" charset="0"/>
              <a:cs typeface="Times New Roman" pitchFamily="18" charset="0"/>
            </a:rPr>
            <a:t>.</a:t>
          </a:r>
        </a:p>
      </dgm:t>
    </dgm:pt>
    <dgm:pt modelId="{4FB30546-07AC-4081-BEB7-28B55A3A64D0}" type="parTrans" cxnId="{7AC7D345-C5ED-4941-8F96-77D63E989D84}">
      <dgm:prSet/>
      <dgm:spPr/>
      <dgm:t>
        <a:bodyPr/>
        <a:lstStyle/>
        <a:p>
          <a:endParaRPr lang="ru-RU"/>
        </a:p>
      </dgm:t>
    </dgm:pt>
    <dgm:pt modelId="{F8628363-0D4F-4B62-B3FB-0D56CDCFA396}" type="sibTrans" cxnId="{7AC7D345-C5ED-4941-8F96-77D63E989D84}">
      <dgm:prSet/>
      <dgm:spPr/>
      <dgm:t>
        <a:bodyPr/>
        <a:lstStyle/>
        <a:p>
          <a:endParaRPr lang="ru-RU"/>
        </a:p>
      </dgm:t>
    </dgm:pt>
    <dgm:pt modelId="{66A43158-7A89-493E-AF62-B70EE7210A86}">
      <dgm:prSet phldrT="[Текст]" custT="1"/>
      <dgm:spPr/>
      <dgm:t>
        <a:bodyPr/>
        <a:lstStyle/>
        <a:p>
          <a:r>
            <a:rPr lang="ru-RU" sz="1200" dirty="0" err="1">
              <a:latin typeface="Times New Roman" pitchFamily="18" charset="0"/>
              <a:cs typeface="Times New Roman" pitchFamily="18" charset="0"/>
            </a:rPr>
            <a:t>Топаралық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қақтығыстар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шектеулі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ресурстар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билік</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байлық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аумақ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материалдық</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ресурстар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және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т.б</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үшін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күресте</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мақсаттардың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сәйкес</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келмеуі</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яғни</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нақты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бәсекенің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болуы</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сонымен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қатар</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әлеуметтік</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бәсекелестіктің</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пайда</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болуымен</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байланысты</a:t>
          </a:r>
          <a:r>
            <a:rPr lang="ru-RU" sz="1200" dirty="0">
              <a:latin typeface="Times New Roman" pitchFamily="18" charset="0"/>
              <a:cs typeface="Times New Roman" pitchFamily="18" charset="0"/>
            </a:rPr>
            <a:t>.</a:t>
          </a:r>
        </a:p>
      </dgm:t>
    </dgm:pt>
    <dgm:pt modelId="{FCF31C07-A555-4346-BD5B-F90521AE21EE}" type="parTrans" cxnId="{FCA88B8C-CF3F-47B4-A77B-06D1DCB8249A}">
      <dgm:prSet/>
      <dgm:spPr/>
      <dgm:t>
        <a:bodyPr/>
        <a:lstStyle/>
        <a:p>
          <a:endParaRPr lang="ru-RU"/>
        </a:p>
      </dgm:t>
    </dgm:pt>
    <dgm:pt modelId="{B7873E4E-2412-42B7-855A-BBA7FDF84B31}" type="sibTrans" cxnId="{FCA88B8C-CF3F-47B4-A77B-06D1DCB8249A}">
      <dgm:prSet/>
      <dgm:spPr/>
      <dgm:t>
        <a:bodyPr/>
        <a:lstStyle/>
        <a:p>
          <a:endParaRPr lang="ru-RU"/>
        </a:p>
      </dgm:t>
    </dgm:pt>
    <dgm:pt modelId="{FC39082F-A440-463B-BEF6-9125C01D5B3C}" type="pres">
      <dgm:prSet presAssocID="{1E4E324E-C30A-4DC1-8AFE-38DB73592CB4}" presName="Name0" presStyleCnt="0">
        <dgm:presLayoutVars>
          <dgm:dir/>
          <dgm:resizeHandles val="exact"/>
        </dgm:presLayoutVars>
      </dgm:prSet>
      <dgm:spPr/>
      <dgm:t>
        <a:bodyPr/>
        <a:lstStyle/>
        <a:p>
          <a:endParaRPr lang="ru-RU"/>
        </a:p>
      </dgm:t>
    </dgm:pt>
    <dgm:pt modelId="{CC2CA46A-1271-4AC6-8A4B-49A39E02F641}" type="pres">
      <dgm:prSet presAssocID="{D0F9BBD0-782B-45A8-BABF-C0B5D2CABCAB}" presName="composite" presStyleCnt="0"/>
      <dgm:spPr/>
    </dgm:pt>
    <dgm:pt modelId="{0AAD0D00-3862-42D8-A1BF-AB5A6413769B}" type="pres">
      <dgm:prSet presAssocID="{D0F9BBD0-782B-45A8-BABF-C0B5D2CABCAB}" presName="imagSh" presStyleLbl="bgImgPlace1" presStyleIdx="0" presStyleCnt="3"/>
      <dgm:spPr/>
    </dgm:pt>
    <dgm:pt modelId="{3D802030-157B-44DC-90DE-77274227F945}" type="pres">
      <dgm:prSet presAssocID="{D0F9BBD0-782B-45A8-BABF-C0B5D2CABCAB}" presName="txNode" presStyleLbl="node1" presStyleIdx="0" presStyleCnt="3">
        <dgm:presLayoutVars>
          <dgm:bulletEnabled val="1"/>
        </dgm:presLayoutVars>
      </dgm:prSet>
      <dgm:spPr/>
      <dgm:t>
        <a:bodyPr/>
        <a:lstStyle/>
        <a:p>
          <a:endParaRPr lang="ru-RU"/>
        </a:p>
      </dgm:t>
    </dgm:pt>
    <dgm:pt modelId="{B5C70903-0343-4680-8354-D1EDB30BEABD}" type="pres">
      <dgm:prSet presAssocID="{C81FE1D7-44D0-4FEA-B22B-F6059F6D32F8}" presName="sibTrans" presStyleLbl="sibTrans2D1" presStyleIdx="0" presStyleCnt="2"/>
      <dgm:spPr/>
      <dgm:t>
        <a:bodyPr/>
        <a:lstStyle/>
        <a:p>
          <a:endParaRPr lang="ru-RU"/>
        </a:p>
      </dgm:t>
    </dgm:pt>
    <dgm:pt modelId="{9D98CC2B-66F8-4A04-899D-8154ABC1B1DF}" type="pres">
      <dgm:prSet presAssocID="{C81FE1D7-44D0-4FEA-B22B-F6059F6D32F8}" presName="connTx" presStyleLbl="sibTrans2D1" presStyleIdx="0" presStyleCnt="2"/>
      <dgm:spPr/>
      <dgm:t>
        <a:bodyPr/>
        <a:lstStyle/>
        <a:p>
          <a:endParaRPr lang="ru-RU"/>
        </a:p>
      </dgm:t>
    </dgm:pt>
    <dgm:pt modelId="{E3F846E9-9E31-43D8-8BEE-A32A2045A19A}" type="pres">
      <dgm:prSet presAssocID="{EFEBFE1D-A52D-4F52-9440-D7E59995E353}" presName="composite" presStyleCnt="0"/>
      <dgm:spPr/>
    </dgm:pt>
    <dgm:pt modelId="{38A37BEE-0AFF-4ED0-88AB-AE8CE18662DB}" type="pres">
      <dgm:prSet presAssocID="{EFEBFE1D-A52D-4F52-9440-D7E59995E353}" presName="imagSh" presStyleLbl="bgImgPlace1" presStyleIdx="1" presStyleCnt="3"/>
      <dgm:spPr/>
    </dgm:pt>
    <dgm:pt modelId="{2AC375C8-F0A0-4564-A836-AEF11479E1FF}" type="pres">
      <dgm:prSet presAssocID="{EFEBFE1D-A52D-4F52-9440-D7E59995E353}" presName="txNode" presStyleLbl="node1" presStyleIdx="1" presStyleCnt="3">
        <dgm:presLayoutVars>
          <dgm:bulletEnabled val="1"/>
        </dgm:presLayoutVars>
      </dgm:prSet>
      <dgm:spPr/>
      <dgm:t>
        <a:bodyPr/>
        <a:lstStyle/>
        <a:p>
          <a:endParaRPr lang="ru-RU"/>
        </a:p>
      </dgm:t>
    </dgm:pt>
    <dgm:pt modelId="{4953BF35-FA7F-4496-B3C0-80F6B92556E6}" type="pres">
      <dgm:prSet presAssocID="{F8628363-0D4F-4B62-B3FB-0D56CDCFA396}" presName="sibTrans" presStyleLbl="sibTrans2D1" presStyleIdx="1" presStyleCnt="2"/>
      <dgm:spPr/>
      <dgm:t>
        <a:bodyPr/>
        <a:lstStyle/>
        <a:p>
          <a:endParaRPr lang="ru-RU"/>
        </a:p>
      </dgm:t>
    </dgm:pt>
    <dgm:pt modelId="{92413768-5D5F-42C3-8D90-8173F7B2AD55}" type="pres">
      <dgm:prSet presAssocID="{F8628363-0D4F-4B62-B3FB-0D56CDCFA396}" presName="connTx" presStyleLbl="sibTrans2D1" presStyleIdx="1" presStyleCnt="2"/>
      <dgm:spPr/>
      <dgm:t>
        <a:bodyPr/>
        <a:lstStyle/>
        <a:p>
          <a:endParaRPr lang="ru-RU"/>
        </a:p>
      </dgm:t>
    </dgm:pt>
    <dgm:pt modelId="{6FB7BB92-51EA-43EC-9D49-C77D03F14A28}" type="pres">
      <dgm:prSet presAssocID="{66A43158-7A89-493E-AF62-B70EE7210A86}" presName="composite" presStyleCnt="0"/>
      <dgm:spPr/>
    </dgm:pt>
    <dgm:pt modelId="{2366F050-DDAA-48F0-AC8E-53A5C2D9CB24}" type="pres">
      <dgm:prSet presAssocID="{66A43158-7A89-493E-AF62-B70EE7210A86}" presName="imagSh" presStyleLbl="bgImgPlace1" presStyleIdx="2" presStyleCnt="3"/>
      <dgm:spPr/>
    </dgm:pt>
    <dgm:pt modelId="{4A6E7DA3-22CD-4819-8016-8AD9619A427E}" type="pres">
      <dgm:prSet presAssocID="{66A43158-7A89-493E-AF62-B70EE7210A86}" presName="txNode" presStyleLbl="node1" presStyleIdx="2" presStyleCnt="3">
        <dgm:presLayoutVars>
          <dgm:bulletEnabled val="1"/>
        </dgm:presLayoutVars>
      </dgm:prSet>
      <dgm:spPr/>
      <dgm:t>
        <a:bodyPr/>
        <a:lstStyle/>
        <a:p>
          <a:endParaRPr lang="ru-RU"/>
        </a:p>
      </dgm:t>
    </dgm:pt>
  </dgm:ptLst>
  <dgm:cxnLst>
    <dgm:cxn modelId="{91AB07FF-E1DB-4419-853D-E79556C9370C}" type="presOf" srcId="{D0F9BBD0-782B-45A8-BABF-C0B5D2CABCAB}" destId="{3D802030-157B-44DC-90DE-77274227F945}" srcOrd="0" destOrd="0" presId="urn:microsoft.com/office/officeart/2005/8/layout/hProcess10#1"/>
    <dgm:cxn modelId="{4C7B324B-9137-4BCE-8F00-CE49B5888813}" type="presOf" srcId="{C81FE1D7-44D0-4FEA-B22B-F6059F6D32F8}" destId="{B5C70903-0343-4680-8354-D1EDB30BEABD}" srcOrd="0" destOrd="0" presId="urn:microsoft.com/office/officeart/2005/8/layout/hProcess10#1"/>
    <dgm:cxn modelId="{A1BE2950-4354-4A53-9D60-9FA84BEC7285}" type="presOf" srcId="{C81FE1D7-44D0-4FEA-B22B-F6059F6D32F8}" destId="{9D98CC2B-66F8-4A04-899D-8154ABC1B1DF}" srcOrd="1" destOrd="0" presId="urn:microsoft.com/office/officeart/2005/8/layout/hProcess10#1"/>
    <dgm:cxn modelId="{CB0E0203-429B-4351-855A-CB4D21236B49}" type="presOf" srcId="{F8628363-0D4F-4B62-B3FB-0D56CDCFA396}" destId="{92413768-5D5F-42C3-8D90-8173F7B2AD55}" srcOrd="1" destOrd="0" presId="urn:microsoft.com/office/officeart/2005/8/layout/hProcess10#1"/>
    <dgm:cxn modelId="{77C5B866-DDCC-4DC7-96D9-D2BC34CA1452}" type="presOf" srcId="{EFEBFE1D-A52D-4F52-9440-D7E59995E353}" destId="{2AC375C8-F0A0-4564-A836-AEF11479E1FF}" srcOrd="0" destOrd="0" presId="urn:microsoft.com/office/officeart/2005/8/layout/hProcess10#1"/>
    <dgm:cxn modelId="{D3EB8815-060A-45A4-BB87-02D820C7390A}" type="presOf" srcId="{1E4E324E-C30A-4DC1-8AFE-38DB73592CB4}" destId="{FC39082F-A440-463B-BEF6-9125C01D5B3C}" srcOrd="0" destOrd="0" presId="urn:microsoft.com/office/officeart/2005/8/layout/hProcess10#1"/>
    <dgm:cxn modelId="{69A3758A-5006-4ECC-B7AF-C9AB6861477B}" type="presOf" srcId="{66A43158-7A89-493E-AF62-B70EE7210A86}" destId="{4A6E7DA3-22CD-4819-8016-8AD9619A427E}" srcOrd="0" destOrd="0" presId="urn:microsoft.com/office/officeart/2005/8/layout/hProcess10#1"/>
    <dgm:cxn modelId="{175B9637-F096-40C3-904D-99213153AF97}" srcId="{1E4E324E-C30A-4DC1-8AFE-38DB73592CB4}" destId="{D0F9BBD0-782B-45A8-BABF-C0B5D2CABCAB}" srcOrd="0" destOrd="0" parTransId="{AE963A72-8ED1-49A8-94CE-DF4C2FBF048F}" sibTransId="{C81FE1D7-44D0-4FEA-B22B-F6059F6D32F8}"/>
    <dgm:cxn modelId="{7AC7D345-C5ED-4941-8F96-77D63E989D84}" srcId="{1E4E324E-C30A-4DC1-8AFE-38DB73592CB4}" destId="{EFEBFE1D-A52D-4F52-9440-D7E59995E353}" srcOrd="1" destOrd="0" parTransId="{4FB30546-07AC-4081-BEB7-28B55A3A64D0}" sibTransId="{F8628363-0D4F-4B62-B3FB-0D56CDCFA396}"/>
    <dgm:cxn modelId="{FCA88B8C-CF3F-47B4-A77B-06D1DCB8249A}" srcId="{1E4E324E-C30A-4DC1-8AFE-38DB73592CB4}" destId="{66A43158-7A89-493E-AF62-B70EE7210A86}" srcOrd="2" destOrd="0" parTransId="{FCF31C07-A555-4346-BD5B-F90521AE21EE}" sibTransId="{B7873E4E-2412-42B7-855A-BBA7FDF84B31}"/>
    <dgm:cxn modelId="{4D94909E-95EF-48B7-B8CB-92930DAD6943}" type="presOf" srcId="{F8628363-0D4F-4B62-B3FB-0D56CDCFA396}" destId="{4953BF35-FA7F-4496-B3C0-80F6B92556E6}" srcOrd="0" destOrd="0" presId="urn:microsoft.com/office/officeart/2005/8/layout/hProcess10#1"/>
    <dgm:cxn modelId="{EC4C3D37-3D05-44BF-ADBE-F4AA7863DA04}" type="presParOf" srcId="{FC39082F-A440-463B-BEF6-9125C01D5B3C}" destId="{CC2CA46A-1271-4AC6-8A4B-49A39E02F641}" srcOrd="0" destOrd="0" presId="urn:microsoft.com/office/officeart/2005/8/layout/hProcess10#1"/>
    <dgm:cxn modelId="{7CC1289A-0D82-45DA-9DDB-60505D187D54}" type="presParOf" srcId="{CC2CA46A-1271-4AC6-8A4B-49A39E02F641}" destId="{0AAD0D00-3862-42D8-A1BF-AB5A6413769B}" srcOrd="0" destOrd="0" presId="urn:microsoft.com/office/officeart/2005/8/layout/hProcess10#1"/>
    <dgm:cxn modelId="{7A5521FC-AA71-400D-AD61-DD9709B1529B}" type="presParOf" srcId="{CC2CA46A-1271-4AC6-8A4B-49A39E02F641}" destId="{3D802030-157B-44DC-90DE-77274227F945}" srcOrd="1" destOrd="0" presId="urn:microsoft.com/office/officeart/2005/8/layout/hProcess10#1"/>
    <dgm:cxn modelId="{24F1BFFA-A069-4373-A188-4FE9F44961F0}" type="presParOf" srcId="{FC39082F-A440-463B-BEF6-9125C01D5B3C}" destId="{B5C70903-0343-4680-8354-D1EDB30BEABD}" srcOrd="1" destOrd="0" presId="urn:microsoft.com/office/officeart/2005/8/layout/hProcess10#1"/>
    <dgm:cxn modelId="{858F1115-3B6F-4EE3-81A3-A5F78D87B20A}" type="presParOf" srcId="{B5C70903-0343-4680-8354-D1EDB30BEABD}" destId="{9D98CC2B-66F8-4A04-899D-8154ABC1B1DF}" srcOrd="0" destOrd="0" presId="urn:microsoft.com/office/officeart/2005/8/layout/hProcess10#1"/>
    <dgm:cxn modelId="{9D779736-B31E-49FD-ACB3-1EA46B0CEFFC}" type="presParOf" srcId="{FC39082F-A440-463B-BEF6-9125C01D5B3C}" destId="{E3F846E9-9E31-43D8-8BEE-A32A2045A19A}" srcOrd="2" destOrd="0" presId="urn:microsoft.com/office/officeart/2005/8/layout/hProcess10#1"/>
    <dgm:cxn modelId="{201D87CE-80C6-4FF6-A684-257768978E8B}" type="presParOf" srcId="{E3F846E9-9E31-43D8-8BEE-A32A2045A19A}" destId="{38A37BEE-0AFF-4ED0-88AB-AE8CE18662DB}" srcOrd="0" destOrd="0" presId="urn:microsoft.com/office/officeart/2005/8/layout/hProcess10#1"/>
    <dgm:cxn modelId="{49FCD9F1-8EF7-43EB-A4E0-38D86D25CFB8}" type="presParOf" srcId="{E3F846E9-9E31-43D8-8BEE-A32A2045A19A}" destId="{2AC375C8-F0A0-4564-A836-AEF11479E1FF}" srcOrd="1" destOrd="0" presId="urn:microsoft.com/office/officeart/2005/8/layout/hProcess10#1"/>
    <dgm:cxn modelId="{9912051A-63A1-40B8-88C0-065717D634F2}" type="presParOf" srcId="{FC39082F-A440-463B-BEF6-9125C01D5B3C}" destId="{4953BF35-FA7F-4496-B3C0-80F6B92556E6}" srcOrd="3" destOrd="0" presId="urn:microsoft.com/office/officeart/2005/8/layout/hProcess10#1"/>
    <dgm:cxn modelId="{13B47D57-A0C6-41A7-AF01-941A040389FC}" type="presParOf" srcId="{4953BF35-FA7F-4496-B3C0-80F6B92556E6}" destId="{92413768-5D5F-42C3-8D90-8173F7B2AD55}" srcOrd="0" destOrd="0" presId="urn:microsoft.com/office/officeart/2005/8/layout/hProcess10#1"/>
    <dgm:cxn modelId="{9A45450B-DFFC-46BB-98AA-EAB47F280544}" type="presParOf" srcId="{FC39082F-A440-463B-BEF6-9125C01D5B3C}" destId="{6FB7BB92-51EA-43EC-9D49-C77D03F14A28}" srcOrd="4" destOrd="0" presId="urn:microsoft.com/office/officeart/2005/8/layout/hProcess10#1"/>
    <dgm:cxn modelId="{E99C3CCA-4AD8-4B50-969D-CA8A6DD1560A}" type="presParOf" srcId="{6FB7BB92-51EA-43EC-9D49-C77D03F14A28}" destId="{2366F050-DDAA-48F0-AC8E-53A5C2D9CB24}" srcOrd="0" destOrd="0" presId="urn:microsoft.com/office/officeart/2005/8/layout/hProcess10#1"/>
    <dgm:cxn modelId="{EA7D5E4E-C833-4731-BD1C-8C1E5C16B8DD}" type="presParOf" srcId="{6FB7BB92-51EA-43EC-9D49-C77D03F14A28}" destId="{4A6E7DA3-22CD-4819-8016-8AD9619A427E}" srcOrd="1" destOrd="0" presId="urn:microsoft.com/office/officeart/2005/8/layout/hProcess10#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653C64-E88D-452A-9B47-944DE5AF1768}"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ru-RU"/>
        </a:p>
      </dgm:t>
    </dgm:pt>
    <dgm:pt modelId="{8974C273-A1B8-4EED-82F2-F2606D38DD02}">
      <dgm:prSet phldrT="[Текст]" custT="1"/>
      <dgm:spPr/>
      <dgm:t>
        <a:bodyPr/>
        <a:lstStyle/>
        <a:p>
          <a:r>
            <a:rPr lang="ru-RU" sz="1400" b="1" dirty="0">
              <a:latin typeface="Times New Roman" pitchFamily="18" charset="0"/>
              <a:cs typeface="Times New Roman" pitchFamily="18" charset="0"/>
            </a:rPr>
            <a:t> «</a:t>
          </a:r>
          <a:r>
            <a:rPr lang="ru-RU" sz="1400" b="1" dirty="0" err="1">
              <a:latin typeface="Times New Roman" pitchFamily="18" charset="0"/>
              <a:cs typeface="Times New Roman" pitchFamily="18" charset="0"/>
            </a:rPr>
            <a:t>деиндивидуализация</a:t>
          </a:r>
          <a:r>
            <a:rPr lang="ru-RU" sz="1400" b="1" dirty="0">
              <a:latin typeface="Times New Roman" pitchFamily="18" charset="0"/>
              <a:cs typeface="Times New Roman" pitchFamily="18" charset="0"/>
            </a:rPr>
            <a:t>» </a:t>
          </a:r>
          <a:r>
            <a:rPr lang="ru-RU" sz="1400" b="0" dirty="0" err="1">
              <a:latin typeface="Times New Roman" pitchFamily="18" charset="0"/>
              <a:cs typeface="Times New Roman" pitchFamily="18" charset="0"/>
            </a:rPr>
            <a:t>көріністері, яғни </a:t>
          </a:r>
          <a:r>
            <a:rPr lang="ru-RU" sz="1400" b="0" dirty="0">
              <a:latin typeface="Times New Roman" pitchFamily="18" charset="0"/>
              <a:cs typeface="Times New Roman" pitchFamily="18" charset="0"/>
            </a:rPr>
            <a:t>топ </a:t>
          </a:r>
          <a:r>
            <a:rPr lang="ru-RU" sz="1400" b="0" dirty="0" err="1">
              <a:latin typeface="Times New Roman" pitchFamily="18" charset="0"/>
              <a:cs typeface="Times New Roman" pitchFamily="18" charset="0"/>
            </a:rPr>
            <a:t>мүшелері</a:t>
          </a:r>
          <a:endParaRPr lang="ru-RU" sz="1400" b="0" dirty="0">
            <a:latin typeface="Times New Roman" pitchFamily="18" charset="0"/>
            <a:cs typeface="Times New Roman" pitchFamily="18" charset="0"/>
          </a:endParaRPr>
        </a:p>
        <a:p>
          <a:r>
            <a:rPr lang="ru-RU" sz="1400" b="0" dirty="0" err="1">
              <a:latin typeface="Times New Roman" pitchFamily="18" charset="0"/>
              <a:cs typeface="Times New Roman" pitchFamily="18" charset="0"/>
            </a:rPr>
            <a:t>біз</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басқа адамдарды</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жеке</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тұлға ретінде</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қабылдамаймыз</a:t>
          </a:r>
          <a:endParaRPr lang="ru-RU" sz="1400" b="0" dirty="0">
            <a:latin typeface="Times New Roman" pitchFamily="18" charset="0"/>
            <a:cs typeface="Times New Roman" pitchFamily="18" charset="0"/>
          </a:endParaRPr>
        </a:p>
        <a:p>
          <a:r>
            <a:rPr lang="ru-RU" sz="1400" b="0" dirty="0" err="1">
              <a:latin typeface="Times New Roman" pitchFamily="18" charset="0"/>
              <a:cs typeface="Times New Roman" pitchFamily="18" charset="0"/>
            </a:rPr>
            <a:t>ерекше</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тұлғалар, бірақ олар</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жағымсыз мінез-құлық жатқызылатын басқа топтың мүшелері ретінде</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қабылданады.</a:t>
          </a:r>
          <a:endParaRPr lang="ru-RU" sz="1400" b="0" dirty="0">
            <a:latin typeface="Times New Roman" pitchFamily="18" charset="0"/>
            <a:cs typeface="Times New Roman" pitchFamily="18" charset="0"/>
          </a:endParaRPr>
        </a:p>
      </dgm:t>
    </dgm:pt>
    <dgm:pt modelId="{AA908249-DA23-4B9D-BE59-EB512AEC493C}" type="parTrans" cxnId="{5F00AA46-13D2-49EF-A456-10B60643F0CB}">
      <dgm:prSet/>
      <dgm:spPr/>
      <dgm:t>
        <a:bodyPr/>
        <a:lstStyle/>
        <a:p>
          <a:endParaRPr lang="ru-RU"/>
        </a:p>
      </dgm:t>
    </dgm:pt>
    <dgm:pt modelId="{E484DAF2-D793-4A0D-9727-8F146B6BD798}" type="sibTrans" cxnId="{5F00AA46-13D2-49EF-A456-10B60643F0CB}">
      <dgm:prSet/>
      <dgm:spPr/>
      <dgm:t>
        <a:bodyPr/>
        <a:lstStyle/>
        <a:p>
          <a:endParaRPr lang="ru-RU"/>
        </a:p>
      </dgm:t>
    </dgm:pt>
    <dgm:pt modelId="{293665C6-B9FD-4AC3-8E84-45904765D1BA}">
      <dgm:prSet phldrT="[Текст]" custT="1"/>
      <dgm:spPr/>
      <dgm:t>
        <a:bodyPr/>
        <a:lstStyle/>
        <a:p>
          <a:r>
            <a:rPr lang="ru-RU" sz="1400" b="0" dirty="0" err="1">
              <a:latin typeface="Times New Roman" pitchFamily="18" charset="0"/>
              <a:cs typeface="Times New Roman" pitchFamily="18" charset="0"/>
            </a:rPr>
            <a:t>Деиндивидуализация</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басқа топтарға агрессивтіліктің көрінісін жеңілдетеді;- әлеуметтік, топаралық салыстыру</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көріністері;оның барысында</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жоғарырақ және оң баға бередіолардың тобына</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беделін</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арттыруға және сонымен</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бірге</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біреудің тобын</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кемсітуге</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құнсыздандыруға, оған теріс</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баға </a:t>
          </a:r>
          <a:r>
            <a:rPr lang="ru-RU" sz="1400" b="0" dirty="0">
              <a:latin typeface="Times New Roman" pitchFamily="18" charset="0"/>
              <a:cs typeface="Times New Roman" pitchFamily="18" charset="0"/>
            </a:rPr>
            <a:t>беру («</a:t>
          </a:r>
          <a:r>
            <a:rPr lang="ru-RU" sz="1400" b="0" dirty="0" err="1">
              <a:latin typeface="Times New Roman" pitchFamily="18" charset="0"/>
              <a:cs typeface="Times New Roman" pitchFamily="18" charset="0"/>
            </a:rPr>
            <a:t>олар</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жауыз</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олар</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ақымақ</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олар</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артта</a:t>
          </a:r>
          <a:r>
            <a:rPr lang="ru-RU" sz="1400" b="0" dirty="0">
              <a:latin typeface="Times New Roman" pitchFamily="18" charset="0"/>
              <a:cs typeface="Times New Roman" pitchFamily="18" charset="0"/>
            </a:rPr>
            <a:t> </a:t>
          </a:r>
          <a:r>
            <a:rPr lang="ru-RU" sz="1400" b="0" dirty="0" err="1">
              <a:latin typeface="Times New Roman" pitchFamily="18" charset="0"/>
              <a:cs typeface="Times New Roman" pitchFamily="18" charset="0"/>
            </a:rPr>
            <a:t>қалған</a:t>
          </a:r>
          <a:r>
            <a:rPr lang="ru-RU" sz="1400" b="0" dirty="0">
              <a:latin typeface="Times New Roman" pitchFamily="18" charset="0"/>
              <a:cs typeface="Times New Roman" pitchFamily="18" charset="0"/>
            </a:rPr>
            <a:t>» т.б.).</a:t>
          </a:r>
        </a:p>
      </dgm:t>
    </dgm:pt>
    <dgm:pt modelId="{F8977350-07D9-4277-8A94-D83E385989B0}" type="parTrans" cxnId="{7E664EDD-7BC2-4C72-983B-74AAA579ACAF}">
      <dgm:prSet/>
      <dgm:spPr/>
      <dgm:t>
        <a:bodyPr/>
        <a:lstStyle/>
        <a:p>
          <a:endParaRPr lang="ru-RU"/>
        </a:p>
      </dgm:t>
    </dgm:pt>
    <dgm:pt modelId="{01A8ED6C-C938-4F80-B465-3CB28BDDBAE4}" type="sibTrans" cxnId="{7E664EDD-7BC2-4C72-983B-74AAA579ACAF}">
      <dgm:prSet/>
      <dgm:spPr/>
      <dgm:t>
        <a:bodyPr/>
        <a:lstStyle/>
        <a:p>
          <a:endParaRPr lang="ru-RU"/>
        </a:p>
      </dgm:t>
    </dgm:pt>
    <dgm:pt modelId="{4569419F-F329-4A0A-BA56-5DD3329B62DC}">
      <dgm:prSet phldrT="[Текст]" custT="1"/>
      <dgm:spPr/>
      <dgm:t>
        <a:bodyPr/>
        <a:lstStyle/>
        <a:p>
          <a:r>
            <a:rPr lang="ru-RU" sz="1200" b="0" dirty="0" err="1">
              <a:latin typeface="Times New Roman" pitchFamily="18" charset="0"/>
              <a:cs typeface="Times New Roman" pitchFamily="18" charset="0"/>
            </a:rPr>
            <a:t>топтық</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атрибуцияның</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көріністері</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яғни</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олар</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теріс</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оқиғаларға</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жауапты</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сыртқы</a:t>
          </a:r>
          <a:r>
            <a:rPr lang="ru-RU" sz="1200" b="0" dirty="0">
              <a:latin typeface="Times New Roman" pitchFamily="18" charset="0"/>
              <a:cs typeface="Times New Roman" pitchFamily="18" charset="0"/>
            </a:rPr>
            <a:t> топ» </a:t>
          </a:r>
          <a:r>
            <a:rPr lang="ru-RU" sz="1200" b="0" dirty="0" err="1">
              <a:latin typeface="Times New Roman" pitchFamily="18" charset="0"/>
              <a:cs typeface="Times New Roman" pitchFamily="18" charset="0"/>
            </a:rPr>
            <a:t>деп</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санауға</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бейім</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Оқиғалардың</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себептерін</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түсіндіру</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жеке</a:t>
          </a:r>
          <a:r>
            <a:rPr lang="ru-RU" sz="1200" b="0" dirty="0">
              <a:latin typeface="Times New Roman" pitchFamily="18" charset="0"/>
              <a:cs typeface="Times New Roman" pitchFamily="18" charset="0"/>
            </a:rPr>
            <a:t> топ пен </a:t>
          </a:r>
          <a:r>
            <a:rPr lang="ru-RU" sz="1200" b="0" dirty="0" err="1">
              <a:latin typeface="Times New Roman" pitchFamily="18" charset="0"/>
              <a:cs typeface="Times New Roman" pitchFamily="18" charset="0"/>
            </a:rPr>
            <a:t>топтан</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тыс</a:t>
          </a:r>
          <a:r>
            <a:rPr lang="ru-RU" sz="1200" b="0" dirty="0">
              <a:latin typeface="Times New Roman" pitchFamily="18" charset="0"/>
              <a:cs typeface="Times New Roman" pitchFamily="18" charset="0"/>
            </a:rPr>
            <a:t> топ </a:t>
          </a:r>
          <a:r>
            <a:rPr lang="ru-RU" sz="1200" b="0" dirty="0" err="1">
              <a:latin typeface="Times New Roman" pitchFamily="18" charset="0"/>
              <a:cs typeface="Times New Roman" pitchFamily="18" charset="0"/>
            </a:rPr>
            <a:t>үшін</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күрт</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ерекшеленеді</a:t>
          </a:r>
          <a:r>
            <a:rPr lang="ru-RU" sz="1200" b="0" dirty="0">
              <a:latin typeface="Times New Roman" pitchFamily="18" charset="0"/>
              <a:cs typeface="Times New Roman" pitchFamily="18" charset="0"/>
            </a:rPr>
            <a:t>: </a:t>
          </a:r>
          <a:endParaRPr lang="en-US" sz="1200" b="0" dirty="0">
            <a:latin typeface="Times New Roman" pitchFamily="18" charset="0"/>
            <a:cs typeface="Times New Roman" pitchFamily="18" charset="0"/>
          </a:endParaRPr>
        </a:p>
        <a:p>
          <a:r>
            <a:rPr lang="ru-RU" sz="1200" b="0" dirty="0">
              <a:latin typeface="Times New Roman" pitchFamily="18" charset="0"/>
              <a:cs typeface="Times New Roman" pitchFamily="18" charset="0"/>
            </a:rPr>
            <a:t>1) </a:t>
          </a:r>
          <a:r>
            <a:rPr lang="ru-RU" sz="1200" b="0" dirty="0" err="1">
              <a:latin typeface="Times New Roman" pitchFamily="18" charset="0"/>
              <a:cs typeface="Times New Roman" pitchFamily="18" charset="0"/>
            </a:rPr>
            <a:t>ішкі</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себептер</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олардың</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тобының</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жағымды</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мінез-құлқына</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және</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топтың</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теріс</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мінез-құлқына</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жатқызылады</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біз</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дұрыс</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әрекет</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жасаймыз</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өйткені</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біз</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жақсымыз</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олар</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жамандық</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жасайды</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өйткені</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олар</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жаман</a:t>
          </a:r>
          <a:r>
            <a:rPr lang="ru-RU" sz="1200" b="0" dirty="0">
              <a:latin typeface="Times New Roman" pitchFamily="18" charset="0"/>
              <a:cs typeface="Times New Roman" pitchFamily="18" charset="0"/>
            </a:rPr>
            <a:t>»); </a:t>
          </a:r>
          <a:endParaRPr lang="en-US" sz="1200" b="0" dirty="0">
            <a:latin typeface="Times New Roman" pitchFamily="18" charset="0"/>
            <a:cs typeface="Times New Roman" pitchFamily="18" charset="0"/>
          </a:endParaRPr>
        </a:p>
        <a:p>
          <a:r>
            <a:rPr lang="ru-RU" sz="1200" b="0" dirty="0">
              <a:latin typeface="Times New Roman" pitchFamily="18" charset="0"/>
              <a:cs typeface="Times New Roman" pitchFamily="18" charset="0"/>
            </a:rPr>
            <a:t>2) </a:t>
          </a:r>
          <a:r>
            <a:rPr lang="ru-RU" sz="1200" b="0" dirty="0" err="1">
              <a:latin typeface="Times New Roman" pitchFamily="18" charset="0"/>
              <a:cs typeface="Times New Roman" pitchFamily="18" charset="0"/>
            </a:rPr>
            <a:t>өз</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тобының</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жағымсыз</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мінез-құлқы</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және</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шетелдік</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топтың</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жағымды</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мінез-құлқы</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сыртқы</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себептермен</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сыртқы</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жағдайлармен</a:t>
          </a:r>
          <a:r>
            <a:rPr lang="ru-RU" sz="1200" b="0" dirty="0">
              <a:latin typeface="Times New Roman" pitchFamily="18" charset="0"/>
              <a:cs typeface="Times New Roman" pitchFamily="18" charset="0"/>
            </a:rPr>
            <a:t> </a:t>
          </a:r>
          <a:r>
            <a:rPr lang="ru-RU" sz="1200" b="0" dirty="0" err="1">
              <a:latin typeface="Times New Roman" pitchFamily="18" charset="0"/>
              <a:cs typeface="Times New Roman" pitchFamily="18" charset="0"/>
            </a:rPr>
            <a:t>түсіндіріледі</a:t>
          </a:r>
          <a:r>
            <a:rPr lang="ru-RU" sz="1200" b="0" dirty="0">
              <a:latin typeface="Times New Roman" pitchFamily="18" charset="0"/>
              <a:cs typeface="Times New Roman" pitchFamily="18" charset="0"/>
            </a:rPr>
            <a:t>.</a:t>
          </a:r>
        </a:p>
      </dgm:t>
    </dgm:pt>
    <dgm:pt modelId="{292F1786-6FC2-4448-B4CB-3DA5FF57860E}" type="parTrans" cxnId="{19BB082D-4CE9-4A52-AB0A-25B48F1A07E3}">
      <dgm:prSet/>
      <dgm:spPr/>
      <dgm:t>
        <a:bodyPr/>
        <a:lstStyle/>
        <a:p>
          <a:endParaRPr lang="ru-RU"/>
        </a:p>
      </dgm:t>
    </dgm:pt>
    <dgm:pt modelId="{B833702D-9D00-4AE7-A240-E9A4F99F889E}" type="sibTrans" cxnId="{19BB082D-4CE9-4A52-AB0A-25B48F1A07E3}">
      <dgm:prSet/>
      <dgm:spPr/>
      <dgm:t>
        <a:bodyPr/>
        <a:lstStyle/>
        <a:p>
          <a:endParaRPr lang="ru-RU"/>
        </a:p>
      </dgm:t>
    </dgm:pt>
    <dgm:pt modelId="{DB65D50B-8C7C-4E28-8091-2D73466F3AEF}" type="pres">
      <dgm:prSet presAssocID="{6D653C64-E88D-452A-9B47-944DE5AF1768}" presName="linear" presStyleCnt="0">
        <dgm:presLayoutVars>
          <dgm:animLvl val="lvl"/>
          <dgm:resizeHandles val="exact"/>
        </dgm:presLayoutVars>
      </dgm:prSet>
      <dgm:spPr/>
      <dgm:t>
        <a:bodyPr/>
        <a:lstStyle/>
        <a:p>
          <a:endParaRPr lang="ru-RU"/>
        </a:p>
      </dgm:t>
    </dgm:pt>
    <dgm:pt modelId="{8D07A58A-3D46-4C02-84D3-C624BD975564}" type="pres">
      <dgm:prSet presAssocID="{8974C273-A1B8-4EED-82F2-F2606D38DD02}" presName="parentText" presStyleLbl="node1" presStyleIdx="0" presStyleCnt="3">
        <dgm:presLayoutVars>
          <dgm:chMax val="0"/>
          <dgm:bulletEnabled val="1"/>
        </dgm:presLayoutVars>
      </dgm:prSet>
      <dgm:spPr/>
      <dgm:t>
        <a:bodyPr/>
        <a:lstStyle/>
        <a:p>
          <a:endParaRPr lang="ru-RU"/>
        </a:p>
      </dgm:t>
    </dgm:pt>
    <dgm:pt modelId="{CFDB38D4-2E5D-40A8-BB56-C368AD2362D7}" type="pres">
      <dgm:prSet presAssocID="{E484DAF2-D793-4A0D-9727-8F146B6BD798}" presName="spacer" presStyleCnt="0"/>
      <dgm:spPr/>
    </dgm:pt>
    <dgm:pt modelId="{48C85C3E-9E74-42B0-A56F-9BAC3B5416E6}" type="pres">
      <dgm:prSet presAssocID="{293665C6-B9FD-4AC3-8E84-45904765D1BA}" presName="parentText" presStyleLbl="node1" presStyleIdx="1" presStyleCnt="3">
        <dgm:presLayoutVars>
          <dgm:chMax val="0"/>
          <dgm:bulletEnabled val="1"/>
        </dgm:presLayoutVars>
      </dgm:prSet>
      <dgm:spPr/>
      <dgm:t>
        <a:bodyPr/>
        <a:lstStyle/>
        <a:p>
          <a:endParaRPr lang="ru-RU"/>
        </a:p>
      </dgm:t>
    </dgm:pt>
    <dgm:pt modelId="{0171802C-FE82-4E9A-940F-DA68A943CF2F}" type="pres">
      <dgm:prSet presAssocID="{01A8ED6C-C938-4F80-B465-3CB28BDDBAE4}" presName="spacer" presStyleCnt="0"/>
      <dgm:spPr/>
    </dgm:pt>
    <dgm:pt modelId="{37DD99DF-FC06-4E04-9BD9-ED4113EC4B93}" type="pres">
      <dgm:prSet presAssocID="{4569419F-F329-4A0A-BA56-5DD3329B62DC}" presName="parentText" presStyleLbl="node1" presStyleIdx="2" presStyleCnt="3">
        <dgm:presLayoutVars>
          <dgm:chMax val="0"/>
          <dgm:bulletEnabled val="1"/>
        </dgm:presLayoutVars>
      </dgm:prSet>
      <dgm:spPr/>
      <dgm:t>
        <a:bodyPr/>
        <a:lstStyle/>
        <a:p>
          <a:endParaRPr lang="ru-RU"/>
        </a:p>
      </dgm:t>
    </dgm:pt>
  </dgm:ptLst>
  <dgm:cxnLst>
    <dgm:cxn modelId="{937B99C1-CB76-4511-9E81-92B20B789382}" type="presOf" srcId="{8974C273-A1B8-4EED-82F2-F2606D38DD02}" destId="{8D07A58A-3D46-4C02-84D3-C624BD975564}" srcOrd="0" destOrd="0" presId="urn:microsoft.com/office/officeart/2005/8/layout/vList2"/>
    <dgm:cxn modelId="{FDF64460-99A1-4238-BE0D-5F3DFF10AFC5}" type="presOf" srcId="{293665C6-B9FD-4AC3-8E84-45904765D1BA}" destId="{48C85C3E-9E74-42B0-A56F-9BAC3B5416E6}" srcOrd="0" destOrd="0" presId="urn:microsoft.com/office/officeart/2005/8/layout/vList2"/>
    <dgm:cxn modelId="{19BB082D-4CE9-4A52-AB0A-25B48F1A07E3}" srcId="{6D653C64-E88D-452A-9B47-944DE5AF1768}" destId="{4569419F-F329-4A0A-BA56-5DD3329B62DC}" srcOrd="2" destOrd="0" parTransId="{292F1786-6FC2-4448-B4CB-3DA5FF57860E}" sibTransId="{B833702D-9D00-4AE7-A240-E9A4F99F889E}"/>
    <dgm:cxn modelId="{7E664EDD-7BC2-4C72-983B-74AAA579ACAF}" srcId="{6D653C64-E88D-452A-9B47-944DE5AF1768}" destId="{293665C6-B9FD-4AC3-8E84-45904765D1BA}" srcOrd="1" destOrd="0" parTransId="{F8977350-07D9-4277-8A94-D83E385989B0}" sibTransId="{01A8ED6C-C938-4F80-B465-3CB28BDDBAE4}"/>
    <dgm:cxn modelId="{7964F876-794A-4A76-A1AD-493916367157}" type="presOf" srcId="{6D653C64-E88D-452A-9B47-944DE5AF1768}" destId="{DB65D50B-8C7C-4E28-8091-2D73466F3AEF}" srcOrd="0" destOrd="0" presId="urn:microsoft.com/office/officeart/2005/8/layout/vList2"/>
    <dgm:cxn modelId="{5F00AA46-13D2-49EF-A456-10B60643F0CB}" srcId="{6D653C64-E88D-452A-9B47-944DE5AF1768}" destId="{8974C273-A1B8-4EED-82F2-F2606D38DD02}" srcOrd="0" destOrd="0" parTransId="{AA908249-DA23-4B9D-BE59-EB512AEC493C}" sibTransId="{E484DAF2-D793-4A0D-9727-8F146B6BD798}"/>
    <dgm:cxn modelId="{299D00A7-C853-48F6-AA21-8D9A222CD141}" type="presOf" srcId="{4569419F-F329-4A0A-BA56-5DD3329B62DC}" destId="{37DD99DF-FC06-4E04-9BD9-ED4113EC4B93}" srcOrd="0" destOrd="0" presId="urn:microsoft.com/office/officeart/2005/8/layout/vList2"/>
    <dgm:cxn modelId="{82FBB068-E6FB-4AEB-82EF-B8286A3525FF}" type="presParOf" srcId="{DB65D50B-8C7C-4E28-8091-2D73466F3AEF}" destId="{8D07A58A-3D46-4C02-84D3-C624BD975564}" srcOrd="0" destOrd="0" presId="urn:microsoft.com/office/officeart/2005/8/layout/vList2"/>
    <dgm:cxn modelId="{3C0DAB91-E838-4E19-9F35-150AEEE461F4}" type="presParOf" srcId="{DB65D50B-8C7C-4E28-8091-2D73466F3AEF}" destId="{CFDB38D4-2E5D-40A8-BB56-C368AD2362D7}" srcOrd="1" destOrd="0" presId="urn:microsoft.com/office/officeart/2005/8/layout/vList2"/>
    <dgm:cxn modelId="{A53C15BE-A449-498E-9DA7-2DA86CCEB3E2}" type="presParOf" srcId="{DB65D50B-8C7C-4E28-8091-2D73466F3AEF}" destId="{48C85C3E-9E74-42B0-A56F-9BAC3B5416E6}" srcOrd="2" destOrd="0" presId="urn:microsoft.com/office/officeart/2005/8/layout/vList2"/>
    <dgm:cxn modelId="{145294B3-12FF-4CFB-81F9-5C696A2061A3}" type="presParOf" srcId="{DB65D50B-8C7C-4E28-8091-2D73466F3AEF}" destId="{0171802C-FE82-4E9A-940F-DA68A943CF2F}" srcOrd="3" destOrd="0" presId="urn:microsoft.com/office/officeart/2005/8/layout/vList2"/>
    <dgm:cxn modelId="{72ECD223-6D13-42DC-9EFA-B13CE1B9C7D0}" type="presParOf" srcId="{DB65D50B-8C7C-4E28-8091-2D73466F3AEF}" destId="{37DD99DF-FC06-4E04-9BD9-ED4113EC4B93}" srcOrd="4"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71A52F-7BC7-44FC-AEDD-1922AC18C7A9}" type="doc">
      <dgm:prSet loTypeId="urn:microsoft.com/office/officeart/2005/8/layout/hierarchy4#1" loCatId="relationship" qsTypeId="urn:microsoft.com/office/officeart/2005/8/quickstyle/simple3" qsCatId="simple" csTypeId="urn:microsoft.com/office/officeart/2005/8/colors/accent2_1" csCatId="accent2" phldr="1"/>
      <dgm:spPr/>
      <dgm:t>
        <a:bodyPr/>
        <a:lstStyle/>
        <a:p>
          <a:endParaRPr lang="ru-RU"/>
        </a:p>
      </dgm:t>
    </dgm:pt>
    <dgm:pt modelId="{82037488-A838-4A42-9250-9CF6BA349B55}">
      <dgm:prSet phldrT="[Текст]" custT="1"/>
      <dgm:spPr/>
      <dgm:t>
        <a:bodyPr/>
        <a:lstStyle/>
        <a:p>
          <a:r>
            <a:rPr lang="ru-RU" sz="2000" dirty="0">
              <a:latin typeface="Times New Roman" pitchFamily="18" charset="0"/>
              <a:cs typeface="Times New Roman" pitchFamily="18" charset="0"/>
            </a:rPr>
            <a:t>1)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бірінші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қатысушысы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қатысушыға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зиян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келтіретіндей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физикалық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демарштар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мәлімдемелер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т.</a:t>
          </a:r>
        </a:p>
        <a:p>
          <a:r>
            <a:rPr lang="ru-RU" sz="2000" dirty="0">
              <a:latin typeface="Times New Roman" pitchFamily="18" charset="0"/>
              <a:cs typeface="Times New Roman" pitchFamily="18" charset="0"/>
            </a:rPr>
            <a:t>2) </a:t>
          </a:r>
          <a:r>
            <a:rPr lang="ru-RU" sz="2000" dirty="0" err="1">
              <a:latin typeface="Times New Roman" pitchFamily="18" charset="0"/>
              <a:cs typeface="Times New Roman" pitchFamily="18" charset="0"/>
            </a:rPr>
            <a:t>екінші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әрекеттердің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екенін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түсінсе</a:t>
          </a:r>
          <a:r>
            <a:rPr lang="ru-RU" sz="2000" dirty="0">
              <a:latin typeface="Times New Roman" pitchFamily="18" charset="0"/>
              <a:cs typeface="Times New Roman" pitchFamily="18" charset="0"/>
            </a:rPr>
            <a:t>;</a:t>
          </a:r>
        </a:p>
        <a:p>
          <a:r>
            <a:rPr lang="ru-RU" sz="2000" dirty="0">
              <a:latin typeface="Times New Roman" pitchFamily="18" charset="0"/>
              <a:cs typeface="Times New Roman" pitchFamily="18" charset="0"/>
            </a:rPr>
            <a:t>3) </a:t>
          </a:r>
          <a:r>
            <a:rPr lang="ru-RU" sz="2000" dirty="0" err="1">
              <a:latin typeface="Times New Roman" pitchFamily="18" charset="0"/>
              <a:cs typeface="Times New Roman" pitchFamily="18" charset="0"/>
            </a:rPr>
            <a:t>жауап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екінші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қатысушы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жанжалдың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бастамашысына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белсенді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жасайды</a:t>
          </a:r>
          <a:r>
            <a:rPr lang="ru-RU" sz="2000" dirty="0">
              <a:latin typeface="Times New Roman" pitchFamily="18" charset="0"/>
              <a:cs typeface="Times New Roman" pitchFamily="18" charset="0"/>
            </a:rPr>
            <a:t>; осы </a:t>
          </a:r>
          <a:r>
            <a:rPr lang="ru-RU" sz="2000" dirty="0" err="1">
              <a:latin typeface="Times New Roman" pitchFamily="18" charset="0"/>
              <a:cs typeface="Times New Roman" pitchFamily="18" charset="0"/>
            </a:rPr>
            <a:t>кезден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басталды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санауға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a:t>
          </a:r>
        </a:p>
      </dgm:t>
    </dgm:pt>
    <dgm:pt modelId="{6A7B9BEF-B282-4BB2-BD81-BB489AF62696}" type="parTrans" cxnId="{FBFD16A2-E752-4ADC-BD4A-0AF1DF3D3BAE}">
      <dgm:prSet/>
      <dgm:spPr/>
      <dgm:t>
        <a:bodyPr/>
        <a:lstStyle/>
        <a:p>
          <a:endParaRPr lang="ru-RU"/>
        </a:p>
      </dgm:t>
    </dgm:pt>
    <dgm:pt modelId="{7EB969BE-6552-42E1-9182-88A5AD5B8BD4}" type="sibTrans" cxnId="{FBFD16A2-E752-4ADC-BD4A-0AF1DF3D3BAE}">
      <dgm:prSet/>
      <dgm:spPr/>
      <dgm:t>
        <a:bodyPr/>
        <a:lstStyle/>
        <a:p>
          <a:endParaRPr lang="ru-RU"/>
        </a:p>
      </dgm:t>
    </dgm:pt>
    <dgm:pt modelId="{E170F4EF-8C43-4D14-8AA4-0AEE9B193751}">
      <dgm:prSet phldrT="[Текст]"/>
      <dgm:spPr/>
      <dgm:t>
        <a:bodyPr/>
        <a:lstStyle/>
        <a:p>
          <a:r>
            <a:rPr lang="ru-RU" b="1" dirty="0" err="1">
              <a:latin typeface="Times New Roman" pitchFamily="18" charset="0"/>
              <a:cs typeface="Times New Roman" pitchFamily="18" charset="0"/>
            </a:rPr>
            <a:t>Қақтығыс</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элементтерінің</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тізімі</a:t>
          </a:r>
          <a:r>
            <a:rPr lang="ru-RU" b="1" dirty="0">
              <a:latin typeface="Times New Roman" pitchFamily="18" charset="0"/>
              <a:cs typeface="Times New Roman" pitchFamily="18" charset="0"/>
            </a:rPr>
            <a:t>:</a:t>
          </a:r>
        </a:p>
        <a:p>
          <a:r>
            <a:rPr lang="ru-RU" dirty="0">
              <a:latin typeface="Times New Roman" pitchFamily="18" charset="0"/>
              <a:cs typeface="Times New Roman" pitchFamily="18" charset="0"/>
            </a:rPr>
            <a:t>1) </a:t>
          </a:r>
          <a:r>
            <a:rPr lang="ru-RU" dirty="0" err="1">
              <a:latin typeface="Times New Roman" pitchFamily="18" charset="0"/>
              <a:cs typeface="Times New Roman" pitchFamily="18" charset="0"/>
            </a:rPr>
            <a:t>жанжалдың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тарапы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2) </a:t>
          </a:r>
          <a:r>
            <a:rPr lang="ru-RU" dirty="0" err="1">
              <a:latin typeface="Times New Roman" pitchFamily="18" charset="0"/>
              <a:cs typeface="Times New Roman" pitchFamily="18" charset="0"/>
            </a:rPr>
            <a:t>құндылықтар</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мүдделердің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келмеуі</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3) </a:t>
          </a:r>
          <a:r>
            <a:rPr lang="ru-RU" dirty="0" err="1">
              <a:latin typeface="Times New Roman" pitchFamily="18" charset="0"/>
              <a:cs typeface="Times New Roman" pitchFamily="18" charset="0"/>
            </a:rPr>
            <a:t>жоспарларды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бұзуға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мінез-құлық</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қарсы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мүдделері</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4) </a:t>
          </a:r>
          <a:r>
            <a:rPr lang="ru-RU" dirty="0" err="1">
              <a:latin typeface="Times New Roman" pitchFamily="18" charset="0"/>
              <a:cs typeface="Times New Roman" pitchFamily="18" charset="0"/>
            </a:rPr>
            <a:t>қарсы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ықпал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қолдану</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5) </a:t>
          </a:r>
          <a:r>
            <a:rPr lang="ru-RU" dirty="0" err="1">
              <a:latin typeface="Times New Roman" pitchFamily="18" charset="0"/>
              <a:cs typeface="Times New Roman" pitchFamily="18" charset="0"/>
            </a:rPr>
            <a:t>тараптардың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әрекеттеріне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мінез-құлқына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қарсылық</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6) </a:t>
          </a:r>
          <a:r>
            <a:rPr lang="ru-RU" dirty="0" err="1">
              <a:latin typeface="Times New Roman" pitchFamily="18" charset="0"/>
              <a:cs typeface="Times New Roman" pitchFamily="18" charset="0"/>
            </a:rPr>
            <a:t>қақтығыстардың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өзара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іс-қимылының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стратегиялары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тактикасы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7) </a:t>
          </a:r>
          <a:r>
            <a:rPr lang="ru-RU" dirty="0" err="1">
              <a:latin typeface="Times New Roman" pitchFamily="18" charset="0"/>
              <a:cs typeface="Times New Roman" pitchFamily="18" charset="0"/>
            </a:rPr>
            <a:t>қатысушылардың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ерекшеліктері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агрессивтілік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беделділік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т.б</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8) </a:t>
          </a:r>
          <a:r>
            <a:rPr lang="ru-RU" dirty="0" err="1">
              <a:latin typeface="Times New Roman" pitchFamily="18" charset="0"/>
              <a:cs typeface="Times New Roman" pitchFamily="18" charset="0"/>
            </a:rPr>
            <a:t>сыртқы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сипаты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тарап</a:t>
          </a:r>
          <a:r>
            <a:rPr lang="ru-RU" dirty="0">
              <a:latin typeface="Times New Roman" pitchFamily="18" charset="0"/>
              <a:cs typeface="Times New Roman" pitchFamily="18" charset="0"/>
            </a:rPr>
            <a:t> бар </a:t>
          </a:r>
          <a:r>
            <a:rPr lang="ru-RU" dirty="0" err="1">
              <a:latin typeface="Times New Roman" pitchFamily="18" charset="0"/>
              <a:cs typeface="Times New Roman" pitchFamily="18" charset="0"/>
            </a:rPr>
            <a:t>ма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т.б</a:t>
          </a:r>
          <a:r>
            <a:rPr lang="ru-RU" dirty="0">
              <a:latin typeface="Times New Roman" pitchFamily="18" charset="0"/>
              <a:cs typeface="Times New Roman" pitchFamily="18" charset="0"/>
            </a:rPr>
            <a:t>.</a:t>
          </a:r>
        </a:p>
      </dgm:t>
    </dgm:pt>
    <dgm:pt modelId="{137E5F06-90EE-45F0-83EE-15D9DD757320}" type="parTrans" cxnId="{9E8F906F-09FD-48FB-BAA5-834AB117E349}">
      <dgm:prSet/>
      <dgm:spPr/>
      <dgm:t>
        <a:bodyPr/>
        <a:lstStyle/>
        <a:p>
          <a:endParaRPr lang="ru-RU"/>
        </a:p>
      </dgm:t>
    </dgm:pt>
    <dgm:pt modelId="{B4E608A1-E609-4EFE-B02E-DA1EB5353B7A}" type="sibTrans" cxnId="{9E8F906F-09FD-48FB-BAA5-834AB117E349}">
      <dgm:prSet/>
      <dgm:spPr/>
      <dgm:t>
        <a:bodyPr/>
        <a:lstStyle/>
        <a:p>
          <a:endParaRPr lang="ru-RU"/>
        </a:p>
      </dgm:t>
    </dgm:pt>
    <dgm:pt modelId="{6AE6A861-30B3-4B47-85E1-0ED3CAA17039}">
      <dgm:prSet phldrT="[Текст]"/>
      <dgm:spPr/>
      <dgm:t>
        <a:bodyPr/>
        <a:lstStyle/>
        <a:p>
          <a:r>
            <a:rPr lang="ru-RU" b="1" dirty="0" err="1">
              <a:latin typeface="Times New Roman" pitchFamily="18" charset="0"/>
              <a:cs typeface="Times New Roman" pitchFamily="18" charset="0"/>
            </a:rPr>
            <a:t>Қақтығыстың</a:t>
          </a:r>
          <a:r>
            <a:rPr lang="ru-RU" b="1" dirty="0">
              <a:latin typeface="Times New Roman" pitchFamily="18" charset="0"/>
              <a:cs typeface="Times New Roman" pitchFamily="18" charset="0"/>
            </a:rPr>
            <a:t> даму </a:t>
          </a:r>
          <a:r>
            <a:rPr lang="ru-RU" b="1" dirty="0" err="1">
              <a:latin typeface="Times New Roman" pitchFamily="18" charset="0"/>
              <a:cs typeface="Times New Roman" pitchFamily="18" charset="0"/>
            </a:rPr>
            <a:t>динамикасы</a:t>
          </a:r>
          <a:r>
            <a:rPr lang="ru-RU" b="1"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жанжалды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жанжал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білу</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қарама-қайшылықты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мінез-құлық</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қарсыластың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мақсатына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мүдделеріне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қиындататын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зиянына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мүдделерін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жүзеге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асыруға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ықпал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өзара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эмоционалды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боялған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әрекеттер</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оны </a:t>
          </a:r>
          <a:r>
            <a:rPr lang="ru-RU" dirty="0" err="1">
              <a:latin typeface="Times New Roman" pitchFamily="18" charset="0"/>
              <a:cs typeface="Times New Roman" pitchFamily="18" charset="0"/>
            </a:rPr>
            <a:t>шешу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қатысушыларға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ерекшеліктеріне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тараптардың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интеллектуалдық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материалдық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мүмкіндіктеріне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мәселенің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мәні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ауқымына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айналадағы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адамдардың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ұстанымдарына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қатысушылардың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қабылдауына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қақтығыстың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салдары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өзара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әрекеттесу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стратегиясы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тактикасы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a:t>
          </a:r>
        </a:p>
      </dgm:t>
    </dgm:pt>
    <dgm:pt modelId="{EAFD6852-F008-4B51-9F2A-055CB0954D48}" type="parTrans" cxnId="{6FCF8548-7576-41F2-96F2-14D88E2F7E21}">
      <dgm:prSet/>
      <dgm:spPr/>
      <dgm:t>
        <a:bodyPr/>
        <a:lstStyle/>
        <a:p>
          <a:endParaRPr lang="ru-RU"/>
        </a:p>
      </dgm:t>
    </dgm:pt>
    <dgm:pt modelId="{515662B7-EE03-4401-9014-34A3124ADAED}" type="sibTrans" cxnId="{6FCF8548-7576-41F2-96F2-14D88E2F7E21}">
      <dgm:prSet/>
      <dgm:spPr/>
      <dgm:t>
        <a:bodyPr/>
        <a:lstStyle/>
        <a:p>
          <a:endParaRPr lang="ru-RU"/>
        </a:p>
      </dgm:t>
    </dgm:pt>
    <dgm:pt modelId="{E9CAE3CB-2AF4-4748-BA89-0EDE660B5E35}" type="pres">
      <dgm:prSet presAssocID="{A471A52F-7BC7-44FC-AEDD-1922AC18C7A9}" presName="Name0" presStyleCnt="0">
        <dgm:presLayoutVars>
          <dgm:chPref val="1"/>
          <dgm:dir/>
          <dgm:animOne val="branch"/>
          <dgm:animLvl val="lvl"/>
          <dgm:resizeHandles/>
        </dgm:presLayoutVars>
      </dgm:prSet>
      <dgm:spPr/>
      <dgm:t>
        <a:bodyPr/>
        <a:lstStyle/>
        <a:p>
          <a:endParaRPr lang="ru-RU"/>
        </a:p>
      </dgm:t>
    </dgm:pt>
    <dgm:pt modelId="{78BBDAF6-3D62-4E52-9913-91F61ED055D7}" type="pres">
      <dgm:prSet presAssocID="{82037488-A838-4A42-9250-9CF6BA349B55}" presName="vertOne" presStyleCnt="0"/>
      <dgm:spPr/>
    </dgm:pt>
    <dgm:pt modelId="{F58A5BA2-F5D8-4FA2-86EF-7D9816D0404B}" type="pres">
      <dgm:prSet presAssocID="{82037488-A838-4A42-9250-9CF6BA349B55}" presName="txOne" presStyleLbl="node0" presStyleIdx="0" presStyleCnt="1" custScaleX="100044" custScaleY="55008" custLinFactNeighborX="-15" custLinFactNeighborY="249">
        <dgm:presLayoutVars>
          <dgm:chPref val="3"/>
        </dgm:presLayoutVars>
      </dgm:prSet>
      <dgm:spPr/>
      <dgm:t>
        <a:bodyPr/>
        <a:lstStyle/>
        <a:p>
          <a:endParaRPr lang="ru-RU"/>
        </a:p>
      </dgm:t>
    </dgm:pt>
    <dgm:pt modelId="{8A046AC9-453C-4C56-84E4-5ECC64D55670}" type="pres">
      <dgm:prSet presAssocID="{82037488-A838-4A42-9250-9CF6BA349B55}" presName="parTransOne" presStyleCnt="0"/>
      <dgm:spPr/>
    </dgm:pt>
    <dgm:pt modelId="{CD666BFD-19DF-46AF-AD29-02FF8FEA514B}" type="pres">
      <dgm:prSet presAssocID="{82037488-A838-4A42-9250-9CF6BA349B55}" presName="horzOne" presStyleCnt="0"/>
      <dgm:spPr/>
    </dgm:pt>
    <dgm:pt modelId="{96B84B85-5C65-4089-B59D-082C9E295251}" type="pres">
      <dgm:prSet presAssocID="{E170F4EF-8C43-4D14-8AA4-0AEE9B193751}" presName="vertTwo" presStyleCnt="0"/>
      <dgm:spPr/>
    </dgm:pt>
    <dgm:pt modelId="{2B1F61CB-34FB-4DD5-815E-3E9407C97A86}" type="pres">
      <dgm:prSet presAssocID="{E170F4EF-8C43-4D14-8AA4-0AEE9B193751}" presName="txTwo" presStyleLbl="node2" presStyleIdx="0" presStyleCnt="2">
        <dgm:presLayoutVars>
          <dgm:chPref val="3"/>
        </dgm:presLayoutVars>
      </dgm:prSet>
      <dgm:spPr/>
      <dgm:t>
        <a:bodyPr/>
        <a:lstStyle/>
        <a:p>
          <a:endParaRPr lang="ru-RU"/>
        </a:p>
      </dgm:t>
    </dgm:pt>
    <dgm:pt modelId="{BE4ACF10-4F72-4251-8267-6EC5D915958E}" type="pres">
      <dgm:prSet presAssocID="{E170F4EF-8C43-4D14-8AA4-0AEE9B193751}" presName="horzTwo" presStyleCnt="0"/>
      <dgm:spPr/>
    </dgm:pt>
    <dgm:pt modelId="{D11B3BD4-6DDC-45B5-867D-FB274C317A7A}" type="pres">
      <dgm:prSet presAssocID="{B4E608A1-E609-4EFE-B02E-DA1EB5353B7A}" presName="sibSpaceTwo" presStyleCnt="0"/>
      <dgm:spPr/>
    </dgm:pt>
    <dgm:pt modelId="{847E6617-2AA4-4B18-A49B-EB63CE81F441}" type="pres">
      <dgm:prSet presAssocID="{6AE6A861-30B3-4B47-85E1-0ED3CAA17039}" presName="vertTwo" presStyleCnt="0"/>
      <dgm:spPr/>
    </dgm:pt>
    <dgm:pt modelId="{92E385EB-4FD8-4948-8AF2-6D86CF1D0BDF}" type="pres">
      <dgm:prSet presAssocID="{6AE6A861-30B3-4B47-85E1-0ED3CAA17039}" presName="txTwo" presStyleLbl="node2" presStyleIdx="1" presStyleCnt="2">
        <dgm:presLayoutVars>
          <dgm:chPref val="3"/>
        </dgm:presLayoutVars>
      </dgm:prSet>
      <dgm:spPr/>
      <dgm:t>
        <a:bodyPr/>
        <a:lstStyle/>
        <a:p>
          <a:endParaRPr lang="ru-RU"/>
        </a:p>
      </dgm:t>
    </dgm:pt>
    <dgm:pt modelId="{88C07748-5F85-499B-9D4C-3A0C334AF14E}" type="pres">
      <dgm:prSet presAssocID="{6AE6A861-30B3-4B47-85E1-0ED3CAA17039}" presName="horzTwo" presStyleCnt="0"/>
      <dgm:spPr/>
    </dgm:pt>
  </dgm:ptLst>
  <dgm:cxnLst>
    <dgm:cxn modelId="{9E8F906F-09FD-48FB-BAA5-834AB117E349}" srcId="{82037488-A838-4A42-9250-9CF6BA349B55}" destId="{E170F4EF-8C43-4D14-8AA4-0AEE9B193751}" srcOrd="0" destOrd="0" parTransId="{137E5F06-90EE-45F0-83EE-15D9DD757320}" sibTransId="{B4E608A1-E609-4EFE-B02E-DA1EB5353B7A}"/>
    <dgm:cxn modelId="{DC8D307C-0E0E-43EC-BBBE-A07A4FB0EABB}" type="presOf" srcId="{6AE6A861-30B3-4B47-85E1-0ED3CAA17039}" destId="{92E385EB-4FD8-4948-8AF2-6D86CF1D0BDF}" srcOrd="0" destOrd="0" presId="urn:microsoft.com/office/officeart/2005/8/layout/hierarchy4#1"/>
    <dgm:cxn modelId="{F64FBD1A-C46F-47D3-97F3-05532A8D7612}" type="presOf" srcId="{82037488-A838-4A42-9250-9CF6BA349B55}" destId="{F58A5BA2-F5D8-4FA2-86EF-7D9816D0404B}" srcOrd="0" destOrd="0" presId="urn:microsoft.com/office/officeart/2005/8/layout/hierarchy4#1"/>
    <dgm:cxn modelId="{CA0946B3-AE58-4AC5-8211-434F4222401C}" type="presOf" srcId="{A471A52F-7BC7-44FC-AEDD-1922AC18C7A9}" destId="{E9CAE3CB-2AF4-4748-BA89-0EDE660B5E35}" srcOrd="0" destOrd="0" presId="urn:microsoft.com/office/officeart/2005/8/layout/hierarchy4#1"/>
    <dgm:cxn modelId="{FBFD16A2-E752-4ADC-BD4A-0AF1DF3D3BAE}" srcId="{A471A52F-7BC7-44FC-AEDD-1922AC18C7A9}" destId="{82037488-A838-4A42-9250-9CF6BA349B55}" srcOrd="0" destOrd="0" parTransId="{6A7B9BEF-B282-4BB2-BD81-BB489AF62696}" sibTransId="{7EB969BE-6552-42E1-9182-88A5AD5B8BD4}"/>
    <dgm:cxn modelId="{6FCF8548-7576-41F2-96F2-14D88E2F7E21}" srcId="{82037488-A838-4A42-9250-9CF6BA349B55}" destId="{6AE6A861-30B3-4B47-85E1-0ED3CAA17039}" srcOrd="1" destOrd="0" parTransId="{EAFD6852-F008-4B51-9F2A-055CB0954D48}" sibTransId="{515662B7-EE03-4401-9014-34A3124ADAED}"/>
    <dgm:cxn modelId="{F66FA5A5-9AD4-4723-95CA-3A6003655F4E}" type="presOf" srcId="{E170F4EF-8C43-4D14-8AA4-0AEE9B193751}" destId="{2B1F61CB-34FB-4DD5-815E-3E9407C97A86}" srcOrd="0" destOrd="0" presId="urn:microsoft.com/office/officeart/2005/8/layout/hierarchy4#1"/>
    <dgm:cxn modelId="{1D8E314E-AB8C-44C6-A9D9-54FEA82E542D}" type="presParOf" srcId="{E9CAE3CB-2AF4-4748-BA89-0EDE660B5E35}" destId="{78BBDAF6-3D62-4E52-9913-91F61ED055D7}" srcOrd="0" destOrd="0" presId="urn:microsoft.com/office/officeart/2005/8/layout/hierarchy4#1"/>
    <dgm:cxn modelId="{FA5A1476-94D7-4538-9361-F03786779418}" type="presParOf" srcId="{78BBDAF6-3D62-4E52-9913-91F61ED055D7}" destId="{F58A5BA2-F5D8-4FA2-86EF-7D9816D0404B}" srcOrd="0" destOrd="0" presId="urn:microsoft.com/office/officeart/2005/8/layout/hierarchy4#1"/>
    <dgm:cxn modelId="{B4B5B3A9-9567-4460-9004-38787F7A67C1}" type="presParOf" srcId="{78BBDAF6-3D62-4E52-9913-91F61ED055D7}" destId="{8A046AC9-453C-4C56-84E4-5ECC64D55670}" srcOrd="1" destOrd="0" presId="urn:microsoft.com/office/officeart/2005/8/layout/hierarchy4#1"/>
    <dgm:cxn modelId="{2C878305-4838-4BA9-94C5-9D2CA46AA599}" type="presParOf" srcId="{78BBDAF6-3D62-4E52-9913-91F61ED055D7}" destId="{CD666BFD-19DF-46AF-AD29-02FF8FEA514B}" srcOrd="2" destOrd="0" presId="urn:microsoft.com/office/officeart/2005/8/layout/hierarchy4#1"/>
    <dgm:cxn modelId="{5A45FAEF-1DE8-48F9-BFA9-422DB9D3B874}" type="presParOf" srcId="{CD666BFD-19DF-46AF-AD29-02FF8FEA514B}" destId="{96B84B85-5C65-4089-B59D-082C9E295251}" srcOrd="0" destOrd="0" presId="urn:microsoft.com/office/officeart/2005/8/layout/hierarchy4#1"/>
    <dgm:cxn modelId="{028758EA-B5AC-416F-88AB-710A80347FF4}" type="presParOf" srcId="{96B84B85-5C65-4089-B59D-082C9E295251}" destId="{2B1F61CB-34FB-4DD5-815E-3E9407C97A86}" srcOrd="0" destOrd="0" presId="urn:microsoft.com/office/officeart/2005/8/layout/hierarchy4#1"/>
    <dgm:cxn modelId="{27857EF2-ABE8-4176-A3ED-C4DAE6CD5568}" type="presParOf" srcId="{96B84B85-5C65-4089-B59D-082C9E295251}" destId="{BE4ACF10-4F72-4251-8267-6EC5D915958E}" srcOrd="1" destOrd="0" presId="urn:microsoft.com/office/officeart/2005/8/layout/hierarchy4#1"/>
    <dgm:cxn modelId="{5C92C34D-BBA1-4D7E-8AB1-00F0AF87ED2E}" type="presParOf" srcId="{CD666BFD-19DF-46AF-AD29-02FF8FEA514B}" destId="{D11B3BD4-6DDC-45B5-867D-FB274C317A7A}" srcOrd="1" destOrd="0" presId="urn:microsoft.com/office/officeart/2005/8/layout/hierarchy4#1"/>
    <dgm:cxn modelId="{1468FAEA-E927-4359-BD49-B2B06DFABB36}" type="presParOf" srcId="{CD666BFD-19DF-46AF-AD29-02FF8FEA514B}" destId="{847E6617-2AA4-4B18-A49B-EB63CE81F441}" srcOrd="2" destOrd="0" presId="urn:microsoft.com/office/officeart/2005/8/layout/hierarchy4#1"/>
    <dgm:cxn modelId="{4D84CB1E-5427-471F-8220-FF66CCA79F90}" type="presParOf" srcId="{847E6617-2AA4-4B18-A49B-EB63CE81F441}" destId="{92E385EB-4FD8-4948-8AF2-6D86CF1D0BDF}" srcOrd="0" destOrd="0" presId="urn:microsoft.com/office/officeart/2005/8/layout/hierarchy4#1"/>
    <dgm:cxn modelId="{59D14AF8-235C-452F-A0AB-133676E160B2}" type="presParOf" srcId="{847E6617-2AA4-4B18-A49B-EB63CE81F441}" destId="{88C07748-5F85-499B-9D4C-3A0C334AF14E}" srcOrd="1" destOrd="0" presId="urn:microsoft.com/office/officeart/2005/8/layout/hierarchy4#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66DC83-84CC-41DF-8D59-8FD1DD8023B1}" type="doc">
      <dgm:prSet loTypeId="urn:microsoft.com/office/officeart/2005/8/layout/process5" loCatId="process" qsTypeId="urn:microsoft.com/office/officeart/2005/8/quickstyle/3d3" qsCatId="3D" csTypeId="urn:microsoft.com/office/officeart/2005/8/colors/colorful3" csCatId="colorful" phldr="1"/>
      <dgm:spPr/>
      <dgm:t>
        <a:bodyPr/>
        <a:lstStyle/>
        <a:p>
          <a:endParaRPr lang="ru-RU"/>
        </a:p>
      </dgm:t>
    </dgm:pt>
    <dgm:pt modelId="{15A51222-141B-462A-BE95-2036B21A2F8E}">
      <dgm:prSet phldrT="[Текст]" custT="1"/>
      <dgm:spPr/>
      <dgm:t>
        <a:bodyPr/>
        <a:lstStyle/>
        <a:p>
          <a:r>
            <a:rPr lang="ru-RU" sz="1400" b="1" i="1" dirty="0">
              <a:latin typeface="Times New Roman" pitchFamily="18" charset="0"/>
              <a:cs typeface="Times New Roman" pitchFamily="18" charset="0"/>
            </a:rPr>
            <a:t>1. </a:t>
          </a:r>
          <a:r>
            <a:rPr lang="ru-RU" sz="1400" b="1" i="1" dirty="0" err="1">
              <a:latin typeface="Times New Roman" pitchFamily="18" charset="0"/>
              <a:cs typeface="Times New Roman" pitchFamily="18" charset="0"/>
            </a:rPr>
            <a:t>Қақтығыстың ортасында</a:t>
          </a:r>
          <a:r>
            <a:rPr lang="ru-RU" sz="1400" b="1" i="1" dirty="0">
              <a:latin typeface="Times New Roman" pitchFamily="18" charset="0"/>
              <a:cs typeface="Times New Roman" pitchFamily="18" charset="0"/>
            </a:rPr>
            <a:t> </a:t>
          </a:r>
          <a:r>
            <a:rPr lang="ru-RU" sz="1400" b="1" i="1" dirty="0" err="1">
              <a:latin typeface="Times New Roman" pitchFamily="18" charset="0"/>
              <a:cs typeface="Times New Roman" pitchFamily="18" charset="0"/>
            </a:rPr>
            <a:t>тұрған мәселелер туралы</a:t>
          </a:r>
          <a:r>
            <a:rPr lang="ru-RU" sz="1400" b="1" i="1" dirty="0">
              <a:latin typeface="Times New Roman" pitchFamily="18" charset="0"/>
              <a:cs typeface="Times New Roman" pitchFamily="18" charset="0"/>
            </a:rPr>
            <a:t> </a:t>
          </a:r>
          <a:r>
            <a:rPr lang="ru-RU" sz="1400" b="1" i="1" dirty="0" err="1">
              <a:latin typeface="Times New Roman" pitchFamily="18" charset="0"/>
              <a:cs typeface="Times New Roman" pitchFamily="18" charset="0"/>
            </a:rPr>
            <a:t>анық болыңыз.</a:t>
          </a:r>
          <a:endParaRPr lang="ru-RU" sz="1400" dirty="0"/>
        </a:p>
      </dgm:t>
    </dgm:pt>
    <dgm:pt modelId="{9626649E-2BE5-4A7E-9C81-72BFB747EA91}" type="parTrans" cxnId="{CB00F9BF-4592-42BD-A5A6-77613EEBB3F3}">
      <dgm:prSet/>
      <dgm:spPr/>
      <dgm:t>
        <a:bodyPr/>
        <a:lstStyle/>
        <a:p>
          <a:endParaRPr lang="ru-RU"/>
        </a:p>
      </dgm:t>
    </dgm:pt>
    <dgm:pt modelId="{AD88A0D1-6419-4EA1-98DA-C85758A02518}" type="sibTrans" cxnId="{CB00F9BF-4592-42BD-A5A6-77613EEBB3F3}">
      <dgm:prSet/>
      <dgm:spPr/>
      <dgm:t>
        <a:bodyPr/>
        <a:lstStyle/>
        <a:p>
          <a:endParaRPr lang="ru-RU"/>
        </a:p>
      </dgm:t>
    </dgm:pt>
    <dgm:pt modelId="{DCE0621E-8F23-45D4-B6B5-4429F60A83E1}">
      <dgm:prSet phldrT="[Текст]"/>
      <dgm:spPr/>
      <dgm:t>
        <a:bodyPr/>
        <a:lstStyle/>
        <a:p>
          <a:r>
            <a:rPr lang="ru-RU" b="1" i="1" dirty="0">
              <a:latin typeface="Times New Roman" pitchFamily="18" charset="0"/>
              <a:cs typeface="Times New Roman" pitchFamily="18" charset="0"/>
            </a:rPr>
            <a:t>2. </a:t>
          </a:r>
          <a:r>
            <a:rPr lang="ru-RU" b="1" i="1" dirty="0" err="1">
              <a:latin typeface="Times New Roman" pitchFamily="18" charset="0"/>
              <a:cs typeface="Times New Roman" pitchFamily="18" charset="0"/>
            </a:rPr>
            <a:t>Бұл</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сұрақтарды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типологиялық</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құрылымға</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сәйкестендіруге</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тырысыңыз</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оларды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психотиптік</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әріппен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белгілеумен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дұрыс</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корреляциялаңыз</a:t>
          </a:r>
          <a:r>
            <a:rPr lang="ru-RU" b="1" i="1" dirty="0">
              <a:latin typeface="Times New Roman" pitchFamily="18" charset="0"/>
              <a:cs typeface="Times New Roman" pitchFamily="18" charset="0"/>
            </a:rPr>
            <a:t>.</a:t>
          </a:r>
        </a:p>
      </dgm:t>
    </dgm:pt>
    <dgm:pt modelId="{BFF70AEA-F035-4F5A-97F4-F7B5DE14A2BB}" type="parTrans" cxnId="{7FA347F4-7567-4AB1-BF02-778F35B12AE9}">
      <dgm:prSet/>
      <dgm:spPr/>
      <dgm:t>
        <a:bodyPr/>
        <a:lstStyle/>
        <a:p>
          <a:endParaRPr lang="ru-RU"/>
        </a:p>
      </dgm:t>
    </dgm:pt>
    <dgm:pt modelId="{F7334C8E-C5C5-4D7E-AAAB-3535F67B284C}" type="sibTrans" cxnId="{7FA347F4-7567-4AB1-BF02-778F35B12AE9}">
      <dgm:prSet/>
      <dgm:spPr/>
      <dgm:t>
        <a:bodyPr/>
        <a:lstStyle/>
        <a:p>
          <a:endParaRPr lang="ru-RU"/>
        </a:p>
      </dgm:t>
    </dgm:pt>
    <dgm:pt modelId="{A5C0A852-1E41-4659-BFC6-A9F33219F8AC}">
      <dgm:prSet phldrT="[Текст]"/>
      <dgm:spPr/>
      <dgm:t>
        <a:bodyPr/>
        <a:lstStyle/>
        <a:p>
          <a:r>
            <a:rPr lang="ru-RU" b="1" i="1" dirty="0">
              <a:latin typeface="Times New Roman" pitchFamily="18" charset="0"/>
              <a:cs typeface="Times New Roman" pitchFamily="18" charset="0"/>
            </a:rPr>
            <a:t>3. </a:t>
          </a:r>
          <a:r>
            <a:rPr lang="ru-RU" b="1" i="1" dirty="0" err="1">
              <a:latin typeface="Times New Roman" pitchFamily="18" charset="0"/>
              <a:cs typeface="Times New Roman" pitchFamily="18" charset="0"/>
            </a:rPr>
            <a:t>Қақтығыстың</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ең</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ықтимал</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себебін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мүмкін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болса</a:t>
          </a:r>
          <a:r>
            <a:rPr lang="ru-RU" b="1" i="1" dirty="0">
              <a:latin typeface="Times New Roman" pitchFamily="18" charset="0"/>
              <a:cs typeface="Times New Roman" pitchFamily="18" charset="0"/>
            </a:rPr>
            <a:t>, типология </a:t>
          </a:r>
          <a:r>
            <a:rPr lang="ru-RU" b="1" i="1" dirty="0" err="1">
              <a:latin typeface="Times New Roman" pitchFamily="18" charset="0"/>
              <a:cs typeface="Times New Roman" pitchFamily="18" charset="0"/>
            </a:rPr>
            <a:t>тұрғысынан</a:t>
          </a:r>
          <a:r>
            <a:rPr lang="ru-RU" b="1" i="1" dirty="0">
              <a:latin typeface="Times New Roman" pitchFamily="18" charset="0"/>
              <a:cs typeface="Times New Roman" pitchFamily="18" charset="0"/>
            </a:rPr>
            <a:t> да </a:t>
          </a:r>
          <a:r>
            <a:rPr lang="ru-RU" b="1" i="1" dirty="0" err="1">
              <a:latin typeface="Times New Roman" pitchFamily="18" charset="0"/>
              <a:cs typeface="Times New Roman" pitchFamily="18" charset="0"/>
            </a:rPr>
            <a:t>зерттеңіз</a:t>
          </a:r>
          <a:r>
            <a:rPr lang="ru-RU" b="1" i="1" dirty="0">
              <a:latin typeface="Times New Roman" pitchFamily="18" charset="0"/>
              <a:cs typeface="Times New Roman" pitchFamily="18" charset="0"/>
            </a:rPr>
            <a:t>.</a:t>
          </a:r>
        </a:p>
      </dgm:t>
    </dgm:pt>
    <dgm:pt modelId="{9D42AEBA-0792-45D8-9563-ADFEAC65C99B}" type="parTrans" cxnId="{4F82B522-925F-4725-9035-14720A70F835}">
      <dgm:prSet/>
      <dgm:spPr/>
      <dgm:t>
        <a:bodyPr/>
        <a:lstStyle/>
        <a:p>
          <a:endParaRPr lang="ru-RU"/>
        </a:p>
      </dgm:t>
    </dgm:pt>
    <dgm:pt modelId="{F3A09424-85DA-43D0-8A4B-F062582D2B76}" type="sibTrans" cxnId="{4F82B522-925F-4725-9035-14720A70F835}">
      <dgm:prSet/>
      <dgm:spPr/>
      <dgm:t>
        <a:bodyPr/>
        <a:lstStyle/>
        <a:p>
          <a:endParaRPr lang="ru-RU"/>
        </a:p>
      </dgm:t>
    </dgm:pt>
    <dgm:pt modelId="{EC95338E-5F63-40EC-857B-1A0B4E02516C}">
      <dgm:prSet phldrT="[Текст]"/>
      <dgm:spPr/>
      <dgm:t>
        <a:bodyPr/>
        <a:lstStyle/>
        <a:p>
          <a:r>
            <a:rPr lang="ru-RU" b="1" i="1" dirty="0">
              <a:latin typeface="Times New Roman" pitchFamily="18" charset="0"/>
              <a:cs typeface="Times New Roman" pitchFamily="18" charset="0"/>
            </a:rPr>
            <a:t>4. </a:t>
          </a:r>
          <a:r>
            <a:rPr lang="ru-RU" b="1" i="1" dirty="0" err="1">
              <a:latin typeface="Times New Roman" pitchFamily="18" charset="0"/>
              <a:cs typeface="Times New Roman" pitchFamily="18" charset="0"/>
            </a:rPr>
            <a:t>Әр</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тараптан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екінші</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жақтың</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позициясын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алуды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сұраңыз</a:t>
          </a:r>
          <a:r>
            <a:rPr lang="ru-RU" b="1" i="1" dirty="0">
              <a:latin typeface="Times New Roman" pitchFamily="18" charset="0"/>
              <a:cs typeface="Times New Roman" pitchFamily="18" charset="0"/>
            </a:rPr>
            <a:t>.</a:t>
          </a:r>
        </a:p>
      </dgm:t>
    </dgm:pt>
    <dgm:pt modelId="{B03B3AEA-E050-4F7D-9804-C1A9DE37F236}" type="parTrans" cxnId="{9B707DFD-2FFF-41B2-B9D7-94A42AF78453}">
      <dgm:prSet/>
      <dgm:spPr/>
      <dgm:t>
        <a:bodyPr/>
        <a:lstStyle/>
        <a:p>
          <a:endParaRPr lang="ru-RU"/>
        </a:p>
      </dgm:t>
    </dgm:pt>
    <dgm:pt modelId="{72A0F4B9-C6EC-4904-B63E-63ED4492D8FC}" type="sibTrans" cxnId="{9B707DFD-2FFF-41B2-B9D7-94A42AF78453}">
      <dgm:prSet/>
      <dgm:spPr/>
      <dgm:t>
        <a:bodyPr/>
        <a:lstStyle/>
        <a:p>
          <a:endParaRPr lang="ru-RU"/>
        </a:p>
      </dgm:t>
    </dgm:pt>
    <dgm:pt modelId="{B3921D03-3049-4E7D-9BD7-2FD59352423C}">
      <dgm:prSet/>
      <dgm:spPr/>
      <dgm:t>
        <a:bodyPr/>
        <a:lstStyle/>
        <a:p>
          <a:r>
            <a:rPr lang="ru-RU" b="1" i="1" dirty="0">
              <a:latin typeface="Times New Roman" pitchFamily="18" charset="0"/>
              <a:cs typeface="Times New Roman" pitchFamily="18" charset="0"/>
            </a:rPr>
            <a:t>5. </a:t>
          </a:r>
          <a:r>
            <a:rPr lang="ru-RU" b="1" i="1" dirty="0" err="1">
              <a:latin typeface="Times New Roman" pitchFamily="18" charset="0"/>
              <a:cs typeface="Times New Roman" pitchFamily="18" charset="0"/>
            </a:rPr>
            <a:t>Қақтығысты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шешуге</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апаратын</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ымыралар</a:t>
          </a:r>
          <a:r>
            <a:rPr lang="ru-RU" b="1" i="1" dirty="0">
              <a:latin typeface="Times New Roman" pitchFamily="18" charset="0"/>
              <a:cs typeface="Times New Roman" pitchFamily="18" charset="0"/>
            </a:rPr>
            <a:t> мен </a:t>
          </a:r>
          <a:r>
            <a:rPr lang="ru-RU" b="1" i="1" dirty="0" err="1">
              <a:latin typeface="Times New Roman" pitchFamily="18" charset="0"/>
              <a:cs typeface="Times New Roman" pitchFamily="18" charset="0"/>
            </a:rPr>
            <a:t>келісімдерді</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іздеңіз</a:t>
          </a:r>
          <a:r>
            <a:rPr lang="ru-RU" b="1" i="1" dirty="0">
              <a:latin typeface="Times New Roman" pitchFamily="18" charset="0"/>
              <a:cs typeface="Times New Roman" pitchFamily="18" charset="0"/>
            </a:rPr>
            <a:t>.</a:t>
          </a:r>
        </a:p>
      </dgm:t>
    </dgm:pt>
    <dgm:pt modelId="{3CEDC38D-312B-4EE6-8107-0EFBF5842918}" type="parTrans" cxnId="{C502E86E-E462-4B53-9CB9-C31F2F287894}">
      <dgm:prSet/>
      <dgm:spPr/>
      <dgm:t>
        <a:bodyPr/>
        <a:lstStyle/>
        <a:p>
          <a:endParaRPr lang="ru-RU"/>
        </a:p>
      </dgm:t>
    </dgm:pt>
    <dgm:pt modelId="{AF2ABA84-E60C-4640-AEF5-7E63DEA8A2A0}" type="sibTrans" cxnId="{C502E86E-E462-4B53-9CB9-C31F2F287894}">
      <dgm:prSet/>
      <dgm:spPr/>
      <dgm:t>
        <a:bodyPr/>
        <a:lstStyle/>
        <a:p>
          <a:endParaRPr lang="ru-RU"/>
        </a:p>
      </dgm:t>
    </dgm:pt>
    <dgm:pt modelId="{BF42A0F5-12CE-4D35-8915-CB7EE0C625E8}" type="pres">
      <dgm:prSet presAssocID="{2766DC83-84CC-41DF-8D59-8FD1DD8023B1}" presName="diagram" presStyleCnt="0">
        <dgm:presLayoutVars>
          <dgm:dir/>
          <dgm:resizeHandles val="exact"/>
        </dgm:presLayoutVars>
      </dgm:prSet>
      <dgm:spPr/>
      <dgm:t>
        <a:bodyPr/>
        <a:lstStyle/>
        <a:p>
          <a:endParaRPr lang="ru-RU"/>
        </a:p>
      </dgm:t>
    </dgm:pt>
    <dgm:pt modelId="{C053B98D-7D7C-43EA-A5EC-4265C03618DE}" type="pres">
      <dgm:prSet presAssocID="{15A51222-141B-462A-BE95-2036B21A2F8E}" presName="node" presStyleLbl="node1" presStyleIdx="0" presStyleCnt="5">
        <dgm:presLayoutVars>
          <dgm:bulletEnabled val="1"/>
        </dgm:presLayoutVars>
      </dgm:prSet>
      <dgm:spPr/>
      <dgm:t>
        <a:bodyPr/>
        <a:lstStyle/>
        <a:p>
          <a:endParaRPr lang="ru-RU"/>
        </a:p>
      </dgm:t>
    </dgm:pt>
    <dgm:pt modelId="{B946ED7D-D954-4F8B-BBFF-5EA3207BE9F6}" type="pres">
      <dgm:prSet presAssocID="{AD88A0D1-6419-4EA1-98DA-C85758A02518}" presName="sibTrans" presStyleLbl="sibTrans2D1" presStyleIdx="0" presStyleCnt="4"/>
      <dgm:spPr/>
      <dgm:t>
        <a:bodyPr/>
        <a:lstStyle/>
        <a:p>
          <a:endParaRPr lang="ru-RU"/>
        </a:p>
      </dgm:t>
    </dgm:pt>
    <dgm:pt modelId="{88D4F211-E709-4CBB-8023-9CDB11A34569}" type="pres">
      <dgm:prSet presAssocID="{AD88A0D1-6419-4EA1-98DA-C85758A02518}" presName="connectorText" presStyleLbl="sibTrans2D1" presStyleIdx="0" presStyleCnt="4"/>
      <dgm:spPr/>
      <dgm:t>
        <a:bodyPr/>
        <a:lstStyle/>
        <a:p>
          <a:endParaRPr lang="ru-RU"/>
        </a:p>
      </dgm:t>
    </dgm:pt>
    <dgm:pt modelId="{B86B54C9-2638-4C5C-AF9D-E6F051648C2E}" type="pres">
      <dgm:prSet presAssocID="{DCE0621E-8F23-45D4-B6B5-4429F60A83E1}" presName="node" presStyleLbl="node1" presStyleIdx="1" presStyleCnt="5">
        <dgm:presLayoutVars>
          <dgm:bulletEnabled val="1"/>
        </dgm:presLayoutVars>
      </dgm:prSet>
      <dgm:spPr/>
      <dgm:t>
        <a:bodyPr/>
        <a:lstStyle/>
        <a:p>
          <a:endParaRPr lang="ru-RU"/>
        </a:p>
      </dgm:t>
    </dgm:pt>
    <dgm:pt modelId="{64D1B094-E7EE-4DA4-AA51-C416B4AC4AB8}" type="pres">
      <dgm:prSet presAssocID="{F7334C8E-C5C5-4D7E-AAAB-3535F67B284C}" presName="sibTrans" presStyleLbl="sibTrans2D1" presStyleIdx="1" presStyleCnt="4"/>
      <dgm:spPr/>
      <dgm:t>
        <a:bodyPr/>
        <a:lstStyle/>
        <a:p>
          <a:endParaRPr lang="ru-RU"/>
        </a:p>
      </dgm:t>
    </dgm:pt>
    <dgm:pt modelId="{65930282-7FA6-4AEB-93D1-4F303F17FCE5}" type="pres">
      <dgm:prSet presAssocID="{F7334C8E-C5C5-4D7E-AAAB-3535F67B284C}" presName="connectorText" presStyleLbl="sibTrans2D1" presStyleIdx="1" presStyleCnt="4"/>
      <dgm:spPr/>
      <dgm:t>
        <a:bodyPr/>
        <a:lstStyle/>
        <a:p>
          <a:endParaRPr lang="ru-RU"/>
        </a:p>
      </dgm:t>
    </dgm:pt>
    <dgm:pt modelId="{01EB9937-4C62-42A2-ABCE-9FA542E53119}" type="pres">
      <dgm:prSet presAssocID="{A5C0A852-1E41-4659-BFC6-A9F33219F8AC}" presName="node" presStyleLbl="node1" presStyleIdx="2" presStyleCnt="5">
        <dgm:presLayoutVars>
          <dgm:bulletEnabled val="1"/>
        </dgm:presLayoutVars>
      </dgm:prSet>
      <dgm:spPr/>
      <dgm:t>
        <a:bodyPr/>
        <a:lstStyle/>
        <a:p>
          <a:endParaRPr lang="ru-RU"/>
        </a:p>
      </dgm:t>
    </dgm:pt>
    <dgm:pt modelId="{8E706D4F-3ACC-4E49-AA6C-1DB045A24143}" type="pres">
      <dgm:prSet presAssocID="{F3A09424-85DA-43D0-8A4B-F062582D2B76}" presName="sibTrans" presStyleLbl="sibTrans2D1" presStyleIdx="2" presStyleCnt="4"/>
      <dgm:spPr/>
      <dgm:t>
        <a:bodyPr/>
        <a:lstStyle/>
        <a:p>
          <a:endParaRPr lang="ru-RU"/>
        </a:p>
      </dgm:t>
    </dgm:pt>
    <dgm:pt modelId="{8BADFDD1-AC21-4C65-A663-0713DDCBD3F0}" type="pres">
      <dgm:prSet presAssocID="{F3A09424-85DA-43D0-8A4B-F062582D2B76}" presName="connectorText" presStyleLbl="sibTrans2D1" presStyleIdx="2" presStyleCnt="4"/>
      <dgm:spPr/>
      <dgm:t>
        <a:bodyPr/>
        <a:lstStyle/>
        <a:p>
          <a:endParaRPr lang="ru-RU"/>
        </a:p>
      </dgm:t>
    </dgm:pt>
    <dgm:pt modelId="{591B2646-3BC8-4DBC-A478-A57FC43B13F8}" type="pres">
      <dgm:prSet presAssocID="{EC95338E-5F63-40EC-857B-1A0B4E02516C}" presName="node" presStyleLbl="node1" presStyleIdx="3" presStyleCnt="5">
        <dgm:presLayoutVars>
          <dgm:bulletEnabled val="1"/>
        </dgm:presLayoutVars>
      </dgm:prSet>
      <dgm:spPr/>
      <dgm:t>
        <a:bodyPr/>
        <a:lstStyle/>
        <a:p>
          <a:endParaRPr lang="ru-RU"/>
        </a:p>
      </dgm:t>
    </dgm:pt>
    <dgm:pt modelId="{E0A605FB-13C4-453A-B0FC-8AD4026529E0}" type="pres">
      <dgm:prSet presAssocID="{72A0F4B9-C6EC-4904-B63E-63ED4492D8FC}" presName="sibTrans" presStyleLbl="sibTrans2D1" presStyleIdx="3" presStyleCnt="4"/>
      <dgm:spPr/>
      <dgm:t>
        <a:bodyPr/>
        <a:lstStyle/>
        <a:p>
          <a:endParaRPr lang="ru-RU"/>
        </a:p>
      </dgm:t>
    </dgm:pt>
    <dgm:pt modelId="{BD8C7D78-196B-4EA0-9322-403CA0C83311}" type="pres">
      <dgm:prSet presAssocID="{72A0F4B9-C6EC-4904-B63E-63ED4492D8FC}" presName="connectorText" presStyleLbl="sibTrans2D1" presStyleIdx="3" presStyleCnt="4"/>
      <dgm:spPr/>
      <dgm:t>
        <a:bodyPr/>
        <a:lstStyle/>
        <a:p>
          <a:endParaRPr lang="ru-RU"/>
        </a:p>
      </dgm:t>
    </dgm:pt>
    <dgm:pt modelId="{6625441B-B136-490B-8F7F-FE2799083013}" type="pres">
      <dgm:prSet presAssocID="{B3921D03-3049-4E7D-9BD7-2FD59352423C}" presName="node" presStyleLbl="node1" presStyleIdx="4" presStyleCnt="5">
        <dgm:presLayoutVars>
          <dgm:bulletEnabled val="1"/>
        </dgm:presLayoutVars>
      </dgm:prSet>
      <dgm:spPr/>
      <dgm:t>
        <a:bodyPr/>
        <a:lstStyle/>
        <a:p>
          <a:endParaRPr lang="ru-RU"/>
        </a:p>
      </dgm:t>
    </dgm:pt>
  </dgm:ptLst>
  <dgm:cxnLst>
    <dgm:cxn modelId="{EC9652A6-860B-4E8E-B874-73B8451726F0}" type="presOf" srcId="{EC95338E-5F63-40EC-857B-1A0B4E02516C}" destId="{591B2646-3BC8-4DBC-A478-A57FC43B13F8}" srcOrd="0" destOrd="0" presId="urn:microsoft.com/office/officeart/2005/8/layout/process5"/>
    <dgm:cxn modelId="{C502E86E-E462-4B53-9CB9-C31F2F287894}" srcId="{2766DC83-84CC-41DF-8D59-8FD1DD8023B1}" destId="{B3921D03-3049-4E7D-9BD7-2FD59352423C}" srcOrd="4" destOrd="0" parTransId="{3CEDC38D-312B-4EE6-8107-0EFBF5842918}" sibTransId="{AF2ABA84-E60C-4640-AEF5-7E63DEA8A2A0}"/>
    <dgm:cxn modelId="{99E65B08-E890-4945-8319-0F14E926BDCC}" type="presOf" srcId="{F7334C8E-C5C5-4D7E-AAAB-3535F67B284C}" destId="{65930282-7FA6-4AEB-93D1-4F303F17FCE5}" srcOrd="1" destOrd="0" presId="urn:microsoft.com/office/officeart/2005/8/layout/process5"/>
    <dgm:cxn modelId="{B104E848-2A6C-44D5-ADE8-3FF8DBC4C2BD}" type="presOf" srcId="{A5C0A852-1E41-4659-BFC6-A9F33219F8AC}" destId="{01EB9937-4C62-42A2-ABCE-9FA542E53119}" srcOrd="0" destOrd="0" presId="urn:microsoft.com/office/officeart/2005/8/layout/process5"/>
    <dgm:cxn modelId="{9B707DFD-2FFF-41B2-B9D7-94A42AF78453}" srcId="{2766DC83-84CC-41DF-8D59-8FD1DD8023B1}" destId="{EC95338E-5F63-40EC-857B-1A0B4E02516C}" srcOrd="3" destOrd="0" parTransId="{B03B3AEA-E050-4F7D-9804-C1A9DE37F236}" sibTransId="{72A0F4B9-C6EC-4904-B63E-63ED4492D8FC}"/>
    <dgm:cxn modelId="{F84E68CC-006A-4AB6-B53E-04674149E14B}" type="presOf" srcId="{F3A09424-85DA-43D0-8A4B-F062582D2B76}" destId="{8BADFDD1-AC21-4C65-A663-0713DDCBD3F0}" srcOrd="1" destOrd="0" presId="urn:microsoft.com/office/officeart/2005/8/layout/process5"/>
    <dgm:cxn modelId="{DB0BF723-9138-4525-8878-29ED25B69FE3}" type="presOf" srcId="{F7334C8E-C5C5-4D7E-AAAB-3535F67B284C}" destId="{64D1B094-E7EE-4DA4-AA51-C416B4AC4AB8}" srcOrd="0" destOrd="0" presId="urn:microsoft.com/office/officeart/2005/8/layout/process5"/>
    <dgm:cxn modelId="{7FA347F4-7567-4AB1-BF02-778F35B12AE9}" srcId="{2766DC83-84CC-41DF-8D59-8FD1DD8023B1}" destId="{DCE0621E-8F23-45D4-B6B5-4429F60A83E1}" srcOrd="1" destOrd="0" parTransId="{BFF70AEA-F035-4F5A-97F4-F7B5DE14A2BB}" sibTransId="{F7334C8E-C5C5-4D7E-AAAB-3535F67B284C}"/>
    <dgm:cxn modelId="{E2F87175-AC4D-413D-B043-5A251E0A513B}" type="presOf" srcId="{DCE0621E-8F23-45D4-B6B5-4429F60A83E1}" destId="{B86B54C9-2638-4C5C-AF9D-E6F051648C2E}" srcOrd="0" destOrd="0" presId="urn:microsoft.com/office/officeart/2005/8/layout/process5"/>
    <dgm:cxn modelId="{AB27BC49-A880-4007-BC50-3F325509977F}" type="presOf" srcId="{F3A09424-85DA-43D0-8A4B-F062582D2B76}" destId="{8E706D4F-3ACC-4E49-AA6C-1DB045A24143}" srcOrd="0" destOrd="0" presId="urn:microsoft.com/office/officeart/2005/8/layout/process5"/>
    <dgm:cxn modelId="{42C3B38E-86C6-4553-AA7E-942772C4B08D}" type="presOf" srcId="{AD88A0D1-6419-4EA1-98DA-C85758A02518}" destId="{88D4F211-E709-4CBB-8023-9CDB11A34569}" srcOrd="1" destOrd="0" presId="urn:microsoft.com/office/officeart/2005/8/layout/process5"/>
    <dgm:cxn modelId="{3679885B-9667-499D-A8B1-5F9D74511F68}" type="presOf" srcId="{72A0F4B9-C6EC-4904-B63E-63ED4492D8FC}" destId="{BD8C7D78-196B-4EA0-9322-403CA0C83311}" srcOrd="1" destOrd="0" presId="urn:microsoft.com/office/officeart/2005/8/layout/process5"/>
    <dgm:cxn modelId="{CB00F9BF-4592-42BD-A5A6-77613EEBB3F3}" srcId="{2766DC83-84CC-41DF-8D59-8FD1DD8023B1}" destId="{15A51222-141B-462A-BE95-2036B21A2F8E}" srcOrd="0" destOrd="0" parTransId="{9626649E-2BE5-4A7E-9C81-72BFB747EA91}" sibTransId="{AD88A0D1-6419-4EA1-98DA-C85758A02518}"/>
    <dgm:cxn modelId="{1E9C86ED-DBB1-4E7A-99DF-A25B6B14723C}" type="presOf" srcId="{AD88A0D1-6419-4EA1-98DA-C85758A02518}" destId="{B946ED7D-D954-4F8B-BBFF-5EA3207BE9F6}" srcOrd="0" destOrd="0" presId="urn:microsoft.com/office/officeart/2005/8/layout/process5"/>
    <dgm:cxn modelId="{9AAA2AEA-FED0-4F97-B602-C09AAF8A140E}" type="presOf" srcId="{72A0F4B9-C6EC-4904-B63E-63ED4492D8FC}" destId="{E0A605FB-13C4-453A-B0FC-8AD4026529E0}" srcOrd="0" destOrd="0" presId="urn:microsoft.com/office/officeart/2005/8/layout/process5"/>
    <dgm:cxn modelId="{4204C8B6-8982-45D5-A9B0-77FF5179FCED}" type="presOf" srcId="{15A51222-141B-462A-BE95-2036B21A2F8E}" destId="{C053B98D-7D7C-43EA-A5EC-4265C03618DE}" srcOrd="0" destOrd="0" presId="urn:microsoft.com/office/officeart/2005/8/layout/process5"/>
    <dgm:cxn modelId="{D2091FB2-CE4E-431D-BADB-35C3E07B64BE}" type="presOf" srcId="{2766DC83-84CC-41DF-8D59-8FD1DD8023B1}" destId="{BF42A0F5-12CE-4D35-8915-CB7EE0C625E8}" srcOrd="0" destOrd="0" presId="urn:microsoft.com/office/officeart/2005/8/layout/process5"/>
    <dgm:cxn modelId="{4F82B522-925F-4725-9035-14720A70F835}" srcId="{2766DC83-84CC-41DF-8D59-8FD1DD8023B1}" destId="{A5C0A852-1E41-4659-BFC6-A9F33219F8AC}" srcOrd="2" destOrd="0" parTransId="{9D42AEBA-0792-45D8-9563-ADFEAC65C99B}" sibTransId="{F3A09424-85DA-43D0-8A4B-F062582D2B76}"/>
    <dgm:cxn modelId="{AC0AD111-D9AF-4AB2-8D2F-7DF20612BC93}" type="presOf" srcId="{B3921D03-3049-4E7D-9BD7-2FD59352423C}" destId="{6625441B-B136-490B-8F7F-FE2799083013}" srcOrd="0" destOrd="0" presId="urn:microsoft.com/office/officeart/2005/8/layout/process5"/>
    <dgm:cxn modelId="{0D0BD986-E480-4643-92DA-F2ABA54C840B}" type="presParOf" srcId="{BF42A0F5-12CE-4D35-8915-CB7EE0C625E8}" destId="{C053B98D-7D7C-43EA-A5EC-4265C03618DE}" srcOrd="0" destOrd="0" presId="urn:microsoft.com/office/officeart/2005/8/layout/process5"/>
    <dgm:cxn modelId="{89BAB15B-030E-4845-8E4E-8B48CD6B8284}" type="presParOf" srcId="{BF42A0F5-12CE-4D35-8915-CB7EE0C625E8}" destId="{B946ED7D-D954-4F8B-BBFF-5EA3207BE9F6}" srcOrd="1" destOrd="0" presId="urn:microsoft.com/office/officeart/2005/8/layout/process5"/>
    <dgm:cxn modelId="{4FFDBC29-E7C8-4616-9F24-3C1B39C9D10B}" type="presParOf" srcId="{B946ED7D-D954-4F8B-BBFF-5EA3207BE9F6}" destId="{88D4F211-E709-4CBB-8023-9CDB11A34569}" srcOrd="0" destOrd="0" presId="urn:microsoft.com/office/officeart/2005/8/layout/process5"/>
    <dgm:cxn modelId="{A035755E-304F-4EAB-9DCD-5DE2B064D9C7}" type="presParOf" srcId="{BF42A0F5-12CE-4D35-8915-CB7EE0C625E8}" destId="{B86B54C9-2638-4C5C-AF9D-E6F051648C2E}" srcOrd="2" destOrd="0" presId="urn:microsoft.com/office/officeart/2005/8/layout/process5"/>
    <dgm:cxn modelId="{F52F0D11-6D0B-450B-8280-0868393078E5}" type="presParOf" srcId="{BF42A0F5-12CE-4D35-8915-CB7EE0C625E8}" destId="{64D1B094-E7EE-4DA4-AA51-C416B4AC4AB8}" srcOrd="3" destOrd="0" presId="urn:microsoft.com/office/officeart/2005/8/layout/process5"/>
    <dgm:cxn modelId="{590EA39D-4F8C-4E96-A486-4069D5B6962B}" type="presParOf" srcId="{64D1B094-E7EE-4DA4-AA51-C416B4AC4AB8}" destId="{65930282-7FA6-4AEB-93D1-4F303F17FCE5}" srcOrd="0" destOrd="0" presId="urn:microsoft.com/office/officeart/2005/8/layout/process5"/>
    <dgm:cxn modelId="{FC78337B-E901-486E-8527-95898D1C309C}" type="presParOf" srcId="{BF42A0F5-12CE-4D35-8915-CB7EE0C625E8}" destId="{01EB9937-4C62-42A2-ABCE-9FA542E53119}" srcOrd="4" destOrd="0" presId="urn:microsoft.com/office/officeart/2005/8/layout/process5"/>
    <dgm:cxn modelId="{B839808A-13DB-49BF-B4CE-5F94640E0CF3}" type="presParOf" srcId="{BF42A0F5-12CE-4D35-8915-CB7EE0C625E8}" destId="{8E706D4F-3ACC-4E49-AA6C-1DB045A24143}" srcOrd="5" destOrd="0" presId="urn:microsoft.com/office/officeart/2005/8/layout/process5"/>
    <dgm:cxn modelId="{3FFA8338-DC00-4A0B-A09B-20D2061DC710}" type="presParOf" srcId="{8E706D4F-3ACC-4E49-AA6C-1DB045A24143}" destId="{8BADFDD1-AC21-4C65-A663-0713DDCBD3F0}" srcOrd="0" destOrd="0" presId="urn:microsoft.com/office/officeart/2005/8/layout/process5"/>
    <dgm:cxn modelId="{F13B4A21-2D07-4E26-A624-82FD061ABC3A}" type="presParOf" srcId="{BF42A0F5-12CE-4D35-8915-CB7EE0C625E8}" destId="{591B2646-3BC8-4DBC-A478-A57FC43B13F8}" srcOrd="6" destOrd="0" presId="urn:microsoft.com/office/officeart/2005/8/layout/process5"/>
    <dgm:cxn modelId="{B667EA59-09F3-4A49-952E-EDB2034923DF}" type="presParOf" srcId="{BF42A0F5-12CE-4D35-8915-CB7EE0C625E8}" destId="{E0A605FB-13C4-453A-B0FC-8AD4026529E0}" srcOrd="7" destOrd="0" presId="urn:microsoft.com/office/officeart/2005/8/layout/process5"/>
    <dgm:cxn modelId="{050E5FF2-4DD1-40BC-96BE-353AD37D4D06}" type="presParOf" srcId="{E0A605FB-13C4-453A-B0FC-8AD4026529E0}" destId="{BD8C7D78-196B-4EA0-9322-403CA0C83311}" srcOrd="0" destOrd="0" presId="urn:microsoft.com/office/officeart/2005/8/layout/process5"/>
    <dgm:cxn modelId="{CE9CD1FE-0838-4212-A168-76CC87B2BB51}" type="presParOf" srcId="{BF42A0F5-12CE-4D35-8915-CB7EE0C625E8}" destId="{6625441B-B136-490B-8F7F-FE2799083013}" srcOrd="8" destOrd="0" presId="urn:microsoft.com/office/officeart/2005/8/layout/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4#1">
  <dgm:title val=""/>
  <dgm:desc val=""/>
  <dgm:catLst>
    <dgm:cat type="relationship" pri="107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1">
  <dgm:title val=""/>
  <dgm:desc val=""/>
  <dgm:catLst>
    <dgm:cat type="hierarchy" pri="4000"/>
    <dgm:cat type="list" pri="24000"/>
    <dgm:cat type="relationship" pri="104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E9EC455-5A12-40C3-8377-9D7C76D0EC96}" type="datetimeFigureOut">
              <a:rPr lang="ru-RU" smtClean="0"/>
              <a:pPr/>
              <a:t>18.01.2022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D54A35C-9AD4-41BF-98C4-EF2E5C2E694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9EC455-5A12-40C3-8377-9D7C76D0EC96}" type="datetimeFigureOut">
              <a:rPr lang="ru-RU" smtClean="0"/>
              <a:pPr/>
              <a:t>18.01.2022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4A35C-9AD4-41BF-98C4-EF2E5C2E694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85927"/>
            <a:ext cx="7772400" cy="181452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kk-KZ" dirty="0" smtClean="0"/>
              <a:t>7</a:t>
            </a:r>
            <a:r>
              <a:rPr lang="kk-KZ" dirty="0" smtClean="0"/>
              <a:t>-дәріс </a:t>
            </a:r>
            <a:r>
              <a:rPr lang="kk-KZ" dirty="0" smtClean="0"/>
              <a:t>Қақтығыс тудыруға бейім адамдардың психологиялық ерекшеліктері. </a:t>
            </a:r>
            <a:endParaRPr lang="ru-RU" dirty="0"/>
          </a:p>
        </p:txBody>
      </p:sp>
      <p:sp>
        <p:nvSpPr>
          <p:cNvPr id="3" name="Подзаголовок 2"/>
          <p:cNvSpPr>
            <a:spLocks noGrp="1"/>
          </p:cNvSpPr>
          <p:nvPr>
            <p:ph type="subTitle" idx="1"/>
          </p:nvPr>
        </p:nvSpPr>
        <p:spPr>
          <a:xfrm>
            <a:off x="3500430" y="4357694"/>
            <a:ext cx="4929222" cy="1281106"/>
          </a:xfrm>
        </p:spPr>
        <p:style>
          <a:lnRef idx="2">
            <a:schemeClr val="accent1"/>
          </a:lnRef>
          <a:fillRef idx="1">
            <a:schemeClr val="lt1"/>
          </a:fillRef>
          <a:effectRef idx="0">
            <a:schemeClr val="accent1"/>
          </a:effectRef>
          <a:fontRef idx="minor">
            <a:schemeClr val="dk1"/>
          </a:fontRef>
        </p:style>
        <p:txBody>
          <a:bodyPr/>
          <a:lstStyle/>
          <a:p>
            <a:r>
              <a:rPr lang="kk-KZ" dirty="0" smtClean="0">
                <a:solidFill>
                  <a:schemeClr val="tx1"/>
                </a:solidFill>
                <a:latin typeface="Times New Roman" pitchFamily="18" charset="0"/>
                <a:cs typeface="Times New Roman" pitchFamily="18" charset="0"/>
              </a:rPr>
              <a:t> Тоқсанбаева Н.Қ.</a:t>
            </a:r>
            <a:endParaRPr lang="kk-KZ"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8229600" cy="5411807"/>
          </a:xfr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0" indent="0" algn="just">
              <a:buNone/>
            </a:pPr>
            <a:r>
              <a:rPr lang="ru-RU" dirty="0" err="1">
                <a:solidFill>
                  <a:schemeClr val="tx1"/>
                </a:solidFill>
                <a:latin typeface="Times New Roman" pitchFamily="18" charset="0"/>
                <a:cs typeface="Times New Roman" pitchFamily="18" charset="0"/>
              </a:rPr>
              <a:t>Өз іс-әрекетін </a:t>
            </a:r>
            <a:r>
              <a:rPr lang="ru-RU" dirty="0">
                <a:solidFill>
                  <a:schemeClr val="tx1"/>
                </a:solidFill>
                <a:latin typeface="Times New Roman" pitchFamily="18" charset="0"/>
                <a:cs typeface="Times New Roman" pitchFamily="18" charset="0"/>
              </a:rPr>
              <a:t>де, </a:t>
            </a:r>
            <a:r>
              <a:rPr lang="ru-RU" dirty="0" err="1">
                <a:solidFill>
                  <a:schemeClr val="tx1"/>
                </a:solidFill>
                <a:latin typeface="Times New Roman" pitchFamily="18" charset="0"/>
                <a:cs typeface="Times New Roman" pitchFamily="18" charset="0"/>
              </a:rPr>
              <a:t>қарама-қарсы жағын </a:t>
            </a:r>
            <a:r>
              <a:rPr lang="ru-RU" dirty="0">
                <a:solidFill>
                  <a:schemeClr val="tx1"/>
                </a:solidFill>
                <a:latin typeface="Times New Roman" pitchFamily="18" charset="0"/>
                <a:cs typeface="Times New Roman" pitchFamily="18" charset="0"/>
              </a:rPr>
              <a:t>да </a:t>
            </a:r>
            <a:r>
              <a:rPr lang="ru-RU" dirty="0" err="1">
                <a:solidFill>
                  <a:schemeClr val="tx1"/>
                </a:solidFill>
                <a:latin typeface="Times New Roman" pitchFamily="18" charset="0"/>
                <a:cs typeface="Times New Roman" pitchFamily="18" charset="0"/>
              </a:rPr>
              <a:t>алдын</a:t>
            </a:r>
            <a:r>
              <a:rPr lang="ru-RU" dirty="0">
                <a:solidFill>
                  <a:schemeClr val="tx1"/>
                </a:solidFill>
                <a:latin typeface="Times New Roman" pitchFamily="18" charset="0"/>
                <a:cs typeface="Times New Roman" pitchFamily="18" charset="0"/>
              </a:rPr>
              <a:t> ала </a:t>
            </a:r>
            <a:r>
              <a:rPr lang="ru-RU" dirty="0" err="1">
                <a:solidFill>
                  <a:schemeClr val="tx1"/>
                </a:solidFill>
                <a:latin typeface="Times New Roman" pitchFamily="18" charset="0"/>
                <a:cs typeface="Times New Roman" pitchFamily="18" charset="0"/>
              </a:rPr>
              <a:t>білу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қажет болатын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конфликттегі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әрекеттер </a:t>
            </a:r>
            <a:r>
              <a:rPr lang="ru-RU" b="1" dirty="0">
                <a:solidFill>
                  <a:schemeClr val="tx1"/>
                </a:solidFill>
                <a:latin typeface="Times New Roman" pitchFamily="18" charset="0"/>
                <a:cs typeface="Times New Roman" pitchFamily="18" charset="0"/>
              </a:rPr>
              <a:t>«</a:t>
            </a:r>
            <a:r>
              <a:rPr lang="ru-RU" b="1" dirty="0" err="1">
                <a:solidFill>
                  <a:schemeClr val="tx1"/>
                </a:solidFill>
                <a:latin typeface="Times New Roman" pitchFamily="18" charset="0"/>
                <a:cs typeface="Times New Roman" pitchFamily="18" charset="0"/>
              </a:rPr>
              <a:t>рефлексиялық ойындар</a:t>
            </a:r>
            <a:r>
              <a:rPr lang="ru-RU" b="1"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аталады</a:t>
            </a:r>
            <a:r>
              <a:rPr lang="ru-RU" dirty="0">
                <a:solidFill>
                  <a:schemeClr val="tx1"/>
                </a:solidFill>
                <a:latin typeface="Times New Roman" pitchFamily="18" charset="0"/>
                <a:cs typeface="Times New Roman" pitchFamily="18" charset="0"/>
              </a:rPr>
              <a:t>.</a:t>
            </a:r>
            <a:endParaRPr lang="en-US" dirty="0">
              <a:solidFill>
                <a:schemeClr val="tx1"/>
              </a:solidFill>
              <a:latin typeface="Times New Roman" pitchFamily="18" charset="0"/>
              <a:cs typeface="Times New Roman" pitchFamily="18" charset="0"/>
            </a:endParaRPr>
          </a:p>
          <a:p>
            <a:pPr marL="0" indent="0" algn="just">
              <a:buNone/>
            </a:pPr>
            <a:r>
              <a:rPr lang="ru-RU" b="1" i="1" dirty="0" err="1">
                <a:solidFill>
                  <a:schemeClr val="tx1"/>
                </a:solidFill>
                <a:latin typeface="Times New Roman" pitchFamily="18" charset="0"/>
                <a:cs typeface="Times New Roman" pitchFamily="18" charset="0"/>
              </a:rPr>
              <a:t>Рефлексиялық ойындарға бірнеше</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әдістер кіреді</a:t>
            </a:r>
            <a:r>
              <a:rPr lang="ru-RU" b="1" i="1"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1) </a:t>
            </a:r>
            <a:r>
              <a:rPr lang="ru-RU" b="1" dirty="0" err="1">
                <a:solidFill>
                  <a:schemeClr val="tx1"/>
                </a:solidFill>
                <a:latin typeface="Times New Roman" pitchFamily="18" charset="0"/>
                <a:cs typeface="Times New Roman" pitchFamily="18" charset="0"/>
              </a:rPr>
              <a:t>рефлексиялық бақылау </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субъектінің </a:t>
            </a:r>
            <a:r>
              <a:rPr lang="ru-RU" dirty="0">
                <a:solidFill>
                  <a:schemeClr val="tx1"/>
                </a:solidFill>
                <a:latin typeface="Times New Roman" pitchFamily="18" charset="0"/>
                <a:cs typeface="Times New Roman" pitchFamily="18" charset="0"/>
              </a:rPr>
              <a:t>осы </a:t>
            </a:r>
            <a:r>
              <a:rPr lang="ru-RU" dirty="0" err="1">
                <a:solidFill>
                  <a:schemeClr val="tx1"/>
                </a:solidFill>
                <a:latin typeface="Times New Roman" pitchFamily="18" charset="0"/>
                <a:cs typeface="Times New Roman" pitchFamily="18" charset="0"/>
              </a:rPr>
              <a:t>субъектіге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тиімді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шешім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қабылдау үшін негіздерді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қарсыласқа беруге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әрекет жасауы</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2) </a:t>
            </a:r>
            <a:r>
              <a:rPr lang="ru-RU" b="1" dirty="0" err="1">
                <a:solidFill>
                  <a:schemeClr val="tx1"/>
                </a:solidFill>
                <a:latin typeface="Times New Roman" pitchFamily="18" charset="0"/>
                <a:cs typeface="Times New Roman" pitchFamily="18" charset="0"/>
              </a:rPr>
              <a:t>рефлексиялық болжау</a:t>
            </a:r>
            <a:r>
              <a:rPr lang="ru-RU" b="1" dirty="0">
                <a:solidFill>
                  <a:schemeClr val="tx1"/>
                </a:solidFill>
                <a:latin typeface="Times New Roman" pitchFamily="18" charset="0"/>
                <a:cs typeface="Times New Roman" pitchFamily="18" charset="0"/>
              </a:rPr>
              <a:t> </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қарама-қарсы жанжалдасушы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тараптың мінез-құлқын болжау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әрекеті</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3) </a:t>
            </a:r>
            <a:r>
              <a:rPr lang="ru-RU" b="1" dirty="0" err="1">
                <a:solidFill>
                  <a:schemeClr val="tx1"/>
                </a:solidFill>
                <a:latin typeface="Times New Roman" pitchFamily="18" charset="0"/>
                <a:cs typeface="Times New Roman" pitchFamily="18" charset="0"/>
              </a:rPr>
              <a:t>рефлексиялық қорғаныс </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тиімді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емес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бірақ толық жоғалтпайтын жанжалды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нұсқасын ерте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дайындау</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err="1">
                <a:latin typeface="Times New Roman" pitchFamily="18" charset="0"/>
                <a:cs typeface="Times New Roman" pitchFamily="18" charset="0"/>
              </a:rPr>
              <a:t>Қақтығыстарды шешудің </a:t>
            </a:r>
            <a:r>
              <a:rPr lang="ru-RU" b="1" i="1" dirty="0">
                <a:latin typeface="Times New Roman" pitchFamily="18" charset="0"/>
                <a:cs typeface="Times New Roman" pitchFamily="18" charset="0"/>
              </a:rPr>
              <a:t>бес </a:t>
            </a:r>
            <a:r>
              <a:rPr lang="ru-RU" b="1" i="1" dirty="0" err="1">
                <a:latin typeface="Times New Roman" pitchFamily="18" charset="0"/>
                <a:cs typeface="Times New Roman" pitchFamily="18" charset="0"/>
              </a:rPr>
              <a:t>қадамы</a:t>
            </a:r>
            <a:r>
              <a:rPr lang="ru-RU" b="1" i="1" dirty="0">
                <a:latin typeface="Times New Roman" pitchFamily="18" charset="0"/>
                <a:cs typeface="Times New Roman" pitchFamily="18" charset="0"/>
              </a:rPr>
              <a:t>:</a:t>
            </a:r>
            <a:endParaRPr lang="ru-RU" dirty="0"/>
          </a:p>
        </p:txBody>
      </p:sp>
      <p:graphicFrame>
        <p:nvGraphicFramePr>
          <p:cNvPr id="4" name="Объект 5"/>
          <p:cNvGraphicFramePr>
            <a:graphicFrameLocks noGrp="1"/>
          </p:cNvGraphicFramePr>
          <p:nvPr>
            <p:ph idx="1"/>
            <p:extLst>
              <p:ext uri="{D42A27DB-BD31-4B8C-83A1-F6EECF244321}">
                <p14:modId xmlns:p14="http://schemas.microsoft.com/office/powerpoint/2010/main" xmlns="" val="6706333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Autofit/>
          </a:bodyPr>
          <a:lstStyle/>
          <a:p>
            <a:r>
              <a:rPr lang="ru-RU" sz="2800" b="1" i="1" dirty="0">
                <a:latin typeface="Times New Roman" pitchFamily="18" charset="0"/>
                <a:cs typeface="Times New Roman" pitchFamily="18" charset="0"/>
              </a:rPr>
              <a:t/>
            </a:r>
            <a:br>
              <a:rPr lang="ru-RU" sz="2800" b="1" i="1" dirty="0">
                <a:latin typeface="Times New Roman" pitchFamily="18" charset="0"/>
                <a:cs typeface="Times New Roman" pitchFamily="18" charset="0"/>
              </a:rPr>
            </a:br>
            <a:r>
              <a:rPr lang="ru-RU" sz="2800" b="1" i="1" dirty="0" err="1">
                <a:latin typeface="Times New Roman" pitchFamily="18" charset="0"/>
                <a:cs typeface="Times New Roman" pitchFamily="18" charset="0"/>
              </a:rPr>
              <a:t>Қақтығыстағы мінез-құлықтың үш негізгі</a:t>
            </a:r>
            <a:r>
              <a:rPr lang="ru-RU" sz="2800" b="1" i="1" dirty="0">
                <a:latin typeface="Times New Roman" pitchFamily="18" charset="0"/>
                <a:cs typeface="Times New Roman" pitchFamily="18" charset="0"/>
              </a:rPr>
              <a:t> </a:t>
            </a:r>
            <a:r>
              <a:rPr lang="ru-RU" sz="2800" b="1" i="1" dirty="0" err="1">
                <a:latin typeface="Times New Roman" pitchFamily="18" charset="0"/>
                <a:cs typeface="Times New Roman" pitchFamily="18" charset="0"/>
              </a:rPr>
              <a:t>моделі</a:t>
            </a:r>
            <a:r>
              <a:rPr lang="ru-RU" sz="2800" b="1" i="1" dirty="0">
                <a:latin typeface="Times New Roman" pitchFamily="18" charset="0"/>
                <a:cs typeface="Times New Roman" pitchFamily="18" charset="0"/>
              </a:rPr>
              <a:t> </a:t>
            </a:r>
            <a:r>
              <a:rPr lang="ru-RU" sz="2800" b="1" i="1" dirty="0" err="1">
                <a:latin typeface="Times New Roman" pitchFamily="18" charset="0"/>
                <a:cs typeface="Times New Roman" pitchFamily="18" charset="0"/>
              </a:rPr>
              <a:t>және субъектілердің сәйкес түрлері </a:t>
            </a:r>
            <a:r>
              <a:rPr lang="ru-RU" sz="2800" b="1" i="1" dirty="0">
                <a:latin typeface="Times New Roman" pitchFamily="18" charset="0"/>
                <a:cs typeface="Times New Roman" pitchFamily="18" charset="0"/>
              </a:rPr>
              <a:t>бар.</a:t>
            </a:r>
            <a:br>
              <a:rPr lang="ru-RU" sz="2800" b="1" i="1" dirty="0">
                <a:latin typeface="Times New Roman" pitchFamily="18" charset="0"/>
                <a:cs typeface="Times New Roman" pitchFamily="18" charset="0"/>
              </a:rPr>
            </a:br>
            <a:endParaRPr lang="ru-RU" sz="2800" dirty="0"/>
          </a:p>
        </p:txBody>
      </p:sp>
      <p:sp>
        <p:nvSpPr>
          <p:cNvPr id="4" name="Содержимое 3"/>
          <p:cNvSpPr>
            <a:spLocks noGrp="1"/>
          </p:cNvSpPr>
          <p:nvPr>
            <p:ph idx="1"/>
          </p:nvPr>
        </p:nvSpPr>
        <p:spPr>
          <a:xfrm>
            <a:off x="457200" y="1600200"/>
            <a:ext cx="8229600" cy="363791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en-US" sz="1600" dirty="0">
                <a:latin typeface="Times New Roman" pitchFamily="18" charset="0"/>
                <a:cs typeface="Times New Roman" pitchFamily="18" charset="0"/>
              </a:rPr>
              <a:t>1.</a:t>
            </a:r>
            <a:r>
              <a:rPr lang="ru-RU" sz="1600" b="1" dirty="0" err="1">
                <a:latin typeface="Times New Roman" pitchFamily="18" charset="0"/>
                <a:cs typeface="Times New Roman" pitchFamily="18" charset="0"/>
              </a:rPr>
              <a:t>Деструктивті</a:t>
            </a:r>
            <a:r>
              <a:rPr lang="ru-RU" sz="1600" b="1" dirty="0">
                <a:latin typeface="Times New Roman" pitchFamily="18" charset="0"/>
                <a:cs typeface="Times New Roman" pitchFamily="18" charset="0"/>
              </a:rPr>
              <a:t> тип </a:t>
            </a:r>
            <a:r>
              <a:rPr lang="ru-RU" sz="1600" dirty="0" err="1">
                <a:latin typeface="Times New Roman" pitchFamily="18" charset="0"/>
                <a:cs typeface="Times New Roman" pitchFamily="18" charset="0"/>
              </a:rPr>
              <a:t>қақтығысты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ашуға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үнемі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әзірлікпен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сипатталады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ымыраға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келуге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бейім</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емес</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және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жауды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толығымен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басуға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арналған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Күнделікті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өмірде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a:t>
            </a:r>
            <a:r>
              <a:rPr lang="ru-RU" sz="1600" dirty="0">
                <a:latin typeface="Times New Roman" pitchFamily="18" charset="0"/>
                <a:cs typeface="Times New Roman" pitchFamily="18" charset="0"/>
              </a:rPr>
              <a:t> эгоист, </a:t>
            </a:r>
            <a:r>
              <a:rPr lang="ru-RU" sz="1600" dirty="0" err="1">
                <a:latin typeface="Times New Roman" pitchFamily="18" charset="0"/>
                <a:cs typeface="Times New Roman" pitchFamily="18" charset="0"/>
              </a:rPr>
              <a:t>жанжалдар</a:t>
            </a:r>
            <a:r>
              <a:rPr lang="ru-RU" sz="1600" dirty="0">
                <a:latin typeface="Times New Roman" pitchFamily="18" charset="0"/>
                <a:cs typeface="Times New Roman" pitchFamily="18" charset="0"/>
              </a:rPr>
              <a:t> мен </a:t>
            </a:r>
            <a:r>
              <a:rPr lang="ru-RU" sz="1600" dirty="0" err="1">
                <a:latin typeface="Times New Roman" pitchFamily="18" charset="0"/>
                <a:cs typeface="Times New Roman" pitchFamily="18" charset="0"/>
              </a:rPr>
              <a:t>жанжалдардың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қоздырғышы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мекемеде</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клюузник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көпшілікте</a:t>
            </a:r>
            <a:r>
              <a:rPr lang="ru-RU" sz="1600" dirty="0">
                <a:latin typeface="Times New Roman" pitchFamily="18" charset="0"/>
                <a:cs typeface="Times New Roman" pitchFamily="18" charset="0"/>
              </a:rPr>
              <a:t> – </a:t>
            </a:r>
            <a:r>
              <a:rPr lang="ru-RU" sz="1600" dirty="0" err="1">
                <a:latin typeface="Times New Roman" pitchFamily="18" charset="0"/>
                <a:cs typeface="Times New Roman" pitchFamily="18" charset="0"/>
              </a:rPr>
              <a:t>тәртіпсіздіктер</a:t>
            </a:r>
            <a:r>
              <a:rPr lang="ru-RU" sz="1600" dirty="0">
                <a:latin typeface="Times New Roman" pitchFamily="18" charset="0"/>
                <a:cs typeface="Times New Roman" pitchFamily="18" charset="0"/>
              </a:rPr>
              <a:t> мен </a:t>
            </a:r>
            <a:r>
              <a:rPr lang="ru-RU" sz="1600" dirty="0" err="1">
                <a:latin typeface="Times New Roman" pitchFamily="18" charset="0"/>
                <a:cs typeface="Times New Roman" pitchFamily="18" charset="0"/>
              </a:rPr>
              <a:t>деструктивті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әрекеттердің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бастамашысы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мемлекетаралық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деңгейде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мұндай</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қақтығыс</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әрекетінің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субъектілері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милитаристік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державалар</a:t>
            </a:r>
            <a:r>
              <a:rPr lang="ru-RU" sz="1600" dirty="0">
                <a:latin typeface="Times New Roman" pitchFamily="18" charset="0"/>
                <a:cs typeface="Times New Roman" pitchFamily="18" charset="0"/>
              </a:rPr>
              <a:t> мен </a:t>
            </a:r>
            <a:r>
              <a:rPr lang="ru-RU" sz="1600" dirty="0" err="1">
                <a:latin typeface="Times New Roman" pitchFamily="18" charset="0"/>
                <a:cs typeface="Times New Roman" pitchFamily="18" charset="0"/>
              </a:rPr>
              <a:t>әртүрлі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экстремистік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ұйымдар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болып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табылады</a:t>
            </a:r>
            <a:r>
              <a:rPr lang="ru-RU" sz="1600" dirty="0">
                <a:latin typeface="Times New Roman" pitchFamily="18" charset="0"/>
                <a:cs typeface="Times New Roman" pitchFamily="18" charset="0"/>
              </a:rPr>
              <a:t>.</a:t>
            </a:r>
            <a:endParaRPr lang="en-US" sz="1600" dirty="0">
              <a:latin typeface="Times New Roman" pitchFamily="18" charset="0"/>
              <a:cs typeface="Times New Roman" pitchFamily="18" charset="0"/>
            </a:endParaRPr>
          </a:p>
          <a:p>
            <a:pPr algn="just"/>
            <a:r>
              <a:rPr lang="ru-RU" sz="1600" dirty="0">
                <a:latin typeface="Times New Roman" pitchFamily="18" charset="0"/>
                <a:cs typeface="Times New Roman" pitchFamily="18" charset="0"/>
              </a:rPr>
              <a:t>2. </a:t>
            </a:r>
            <a:r>
              <a:rPr lang="ru-RU" sz="1600" b="1" dirty="0" err="1">
                <a:latin typeface="Times New Roman" pitchFamily="18" charset="0"/>
                <a:cs typeface="Times New Roman" pitchFamily="18" charset="0"/>
              </a:rPr>
              <a:t>Конформистік</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типтегі</a:t>
            </a:r>
            <a:r>
              <a:rPr lang="ru-RU" sz="1600" b="1"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субъектілер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енжар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күресті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жалғастырудан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гөрі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берілуді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жөн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көреді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Бұл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түр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қауіпті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өйткені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басқа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адамдардың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агрессивті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ұмтылыстарын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объективті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түрде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ынталандырады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дәлірек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айтсақ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қоздырады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және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көмектеседі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Бірақ</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егер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субъектілер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арасындағы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қарама-қайшылықтар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ұсақ-түйек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сипатта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болса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онда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ымыраға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келу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жанжалды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болдырмаудың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және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шешудің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жақсы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тәсілі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болса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ол</a:t>
            </a:r>
            <a:r>
              <a:rPr lang="ru-RU" sz="1600" dirty="0">
                <a:latin typeface="Times New Roman" pitchFamily="18" charset="0"/>
                <a:cs typeface="Times New Roman" pitchFamily="18" charset="0"/>
              </a:rPr>
              <a:t> да </a:t>
            </a:r>
            <a:r>
              <a:rPr lang="ru-RU" sz="1600" dirty="0" err="1">
                <a:latin typeface="Times New Roman" pitchFamily="18" charset="0"/>
                <a:cs typeface="Times New Roman" pitchFamily="18" charset="0"/>
              </a:rPr>
              <a:t>оң</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рөл</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атқара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алады</a:t>
            </a:r>
            <a:r>
              <a:rPr lang="ru-RU" sz="1600" dirty="0">
                <a:latin typeface="Times New Roman" pitchFamily="18" charset="0"/>
                <a:cs typeface="Times New Roman" pitchFamily="18" charset="0"/>
              </a:rPr>
              <a:t>.</a:t>
            </a:r>
            <a:endParaRPr lang="en-US" sz="1600" dirty="0">
              <a:latin typeface="Times New Roman" pitchFamily="18" charset="0"/>
              <a:cs typeface="Times New Roman" pitchFamily="18" charset="0"/>
            </a:endParaRPr>
          </a:p>
          <a:p>
            <a:pPr algn="just"/>
            <a:r>
              <a:rPr lang="ru-RU" sz="1600" dirty="0">
                <a:latin typeface="Times New Roman" pitchFamily="18" charset="0"/>
                <a:cs typeface="Times New Roman" pitchFamily="18" charset="0"/>
              </a:rPr>
              <a:t>3. </a:t>
            </a:r>
            <a:r>
              <a:rPr lang="ru-RU" sz="1600" b="1" dirty="0" err="1">
                <a:latin typeface="Times New Roman" pitchFamily="18" charset="0"/>
                <a:cs typeface="Times New Roman" pitchFamily="18" charset="0"/>
              </a:rPr>
              <a:t>Конструктивті</a:t>
            </a:r>
            <a:r>
              <a:rPr lang="ru-RU" sz="1600" b="1" dirty="0">
                <a:latin typeface="Times New Roman" pitchFamily="18" charset="0"/>
                <a:cs typeface="Times New Roman" pitchFamily="18" charset="0"/>
              </a:rPr>
              <a:t> тип </a:t>
            </a:r>
            <a:r>
              <a:rPr lang="ru-RU" sz="1600" dirty="0" err="1">
                <a:latin typeface="Times New Roman" pitchFamily="18" charset="0"/>
                <a:cs typeface="Times New Roman" pitchFamily="18" charset="0"/>
              </a:rPr>
              <a:t>қақтығысты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сөндіруге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екі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жаққа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қолайлы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шешім</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табуға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ұмтылады</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өзара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мүдделерді</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қанағаттандыру</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нұсқаларын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іздейді</a:t>
            </a:r>
            <a:r>
              <a:rPr lang="ru-RU" sz="1600" dirty="0">
                <a:latin typeface="Times New Roman" pitchFamily="18" charset="0"/>
                <a:cs typeface="Times New Roman" pitchFamily="18"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ru-RU" sz="2800" b="1" i="1" dirty="0" err="1">
                <a:solidFill>
                  <a:schemeClr val="tx1"/>
                </a:solidFill>
                <a:latin typeface="Times New Roman" pitchFamily="18" charset="0"/>
                <a:cs typeface="Times New Roman" pitchFamily="18" charset="0"/>
              </a:rPr>
              <a:t>Қақтығыс жағдайындағы мінез-құлықтың </a:t>
            </a:r>
            <a:r>
              <a:rPr lang="ru-RU" sz="2800" b="1" i="1" dirty="0">
                <a:solidFill>
                  <a:schemeClr val="tx1"/>
                </a:solidFill>
                <a:latin typeface="Times New Roman" pitchFamily="18" charset="0"/>
                <a:cs typeface="Times New Roman" pitchFamily="18" charset="0"/>
              </a:rPr>
              <a:t>бес </a:t>
            </a:r>
            <a:r>
              <a:rPr lang="ru-RU" sz="2800" b="1" i="1" dirty="0" err="1">
                <a:solidFill>
                  <a:schemeClr val="tx1"/>
                </a:solidFill>
                <a:latin typeface="Times New Roman" pitchFamily="18" charset="0"/>
                <a:cs typeface="Times New Roman" pitchFamily="18" charset="0"/>
              </a:rPr>
              <a:t>негізгі</a:t>
            </a:r>
            <a:r>
              <a:rPr lang="ru-RU" sz="2800" b="1" i="1" dirty="0">
                <a:solidFill>
                  <a:schemeClr val="tx1"/>
                </a:solidFill>
                <a:latin typeface="Times New Roman" pitchFamily="18" charset="0"/>
                <a:cs typeface="Times New Roman" pitchFamily="18" charset="0"/>
              </a:rPr>
              <a:t> </a:t>
            </a:r>
            <a:r>
              <a:rPr lang="ru-RU" sz="2800" b="1" i="1" dirty="0" err="1">
                <a:solidFill>
                  <a:schemeClr val="tx1"/>
                </a:solidFill>
                <a:latin typeface="Times New Roman" pitchFamily="18" charset="0"/>
                <a:cs typeface="Times New Roman" pitchFamily="18" charset="0"/>
              </a:rPr>
              <a:t>стратегиясы</a:t>
            </a:r>
            <a:r>
              <a:rPr lang="ru-RU" sz="2800" b="1" i="1" dirty="0">
                <a:solidFill>
                  <a:schemeClr val="tx1"/>
                </a:solidFill>
                <a:latin typeface="Times New Roman" pitchFamily="18" charset="0"/>
                <a:cs typeface="Times New Roman" pitchFamily="18" charset="0"/>
              </a:rPr>
              <a:t> бар.</a:t>
            </a:r>
            <a:endParaRPr lang="ru-RU" sz="2800" dirty="0"/>
          </a:p>
        </p:txBody>
      </p:sp>
      <p:sp>
        <p:nvSpPr>
          <p:cNvPr id="3" name="Содержимое 2"/>
          <p:cNvSpPr>
            <a:spLocks noGrp="1"/>
          </p:cNvSpPr>
          <p:nvPr>
            <p:ph idx="1"/>
          </p:nvPr>
        </p:nvSpPr>
        <p:spPr/>
        <p:txBody>
          <a:bodyPr>
            <a:normAutofit fontScale="55000" lnSpcReduction="20000"/>
          </a:bodyPr>
          <a:lstStyle/>
          <a:p>
            <a:pPr marL="0" indent="0" algn="just">
              <a:buNone/>
            </a:pPr>
            <a:r>
              <a:rPr lang="ru-RU" b="1" dirty="0">
                <a:solidFill>
                  <a:schemeClr val="tx1"/>
                </a:solidFill>
                <a:latin typeface="Times New Roman" pitchFamily="18" charset="0"/>
                <a:cs typeface="Times New Roman" pitchFamily="18" charset="0"/>
              </a:rPr>
              <a:t>1. </a:t>
            </a:r>
            <a:r>
              <a:rPr lang="ru-RU" b="1" dirty="0" err="1">
                <a:solidFill>
                  <a:schemeClr val="tx1"/>
                </a:solidFill>
                <a:latin typeface="Times New Roman" pitchFamily="18" charset="0"/>
                <a:cs typeface="Times New Roman" pitchFamily="18" charset="0"/>
              </a:rPr>
              <a:t>Табандылық (мәжбүрлеу</a:t>
            </a:r>
            <a:r>
              <a:rPr lang="ru-RU" b="1"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стратегияны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ұстанатын кез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адам</a:t>
            </a:r>
            <a:r>
              <a:rPr lang="ru-RU" dirty="0">
                <a:solidFill>
                  <a:schemeClr val="tx1"/>
                </a:solidFill>
                <a:latin typeface="Times New Roman" pitchFamily="18" charset="0"/>
                <a:cs typeface="Times New Roman" pitchFamily="18" charset="0"/>
              </a:rPr>
              <a:t> оны </a:t>
            </a:r>
            <a:r>
              <a:rPr lang="ru-RU" dirty="0" err="1">
                <a:solidFill>
                  <a:schemeClr val="tx1"/>
                </a:solidFill>
                <a:latin typeface="Times New Roman" pitchFamily="18" charset="0"/>
                <a:cs typeface="Times New Roman" pitchFamily="18" charset="0"/>
              </a:rPr>
              <a:t>кез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жағдайда өз көзқарасын қабылдауға мәжбүрлеуге тырысады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басқалардың пікірлері</a:t>
            </a:r>
            <a:r>
              <a:rPr lang="ru-RU" dirty="0">
                <a:solidFill>
                  <a:schemeClr val="tx1"/>
                </a:solidFill>
                <a:latin typeface="Times New Roman" pitchFamily="18" charset="0"/>
                <a:cs typeface="Times New Roman" pitchFamily="18" charset="0"/>
              </a:rPr>
              <a:t> мен </a:t>
            </a:r>
            <a:r>
              <a:rPr lang="ru-RU" dirty="0" err="1">
                <a:solidFill>
                  <a:schemeClr val="tx1"/>
                </a:solidFill>
                <a:latin typeface="Times New Roman" pitchFamily="18" charset="0"/>
                <a:cs typeface="Times New Roman" pitchFamily="18" charset="0"/>
              </a:rPr>
              <a:t>мүдделері қызықтырмайды</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2. Кету (</a:t>
            </a:r>
            <a:r>
              <a:rPr lang="ru-RU" b="1" dirty="0" err="1">
                <a:solidFill>
                  <a:schemeClr val="tx1"/>
                </a:solidFill>
                <a:latin typeface="Times New Roman" pitchFamily="18" charset="0"/>
                <a:cs typeface="Times New Roman" pitchFamily="18" charset="0"/>
              </a:rPr>
              <a:t>жалтару</a:t>
            </a:r>
            <a:r>
              <a:rPr lang="ru-RU" b="1"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стратегияны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ұстанған адам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жанжалдан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құтылуға ұмтылады.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Мұндай мінез-құлық, 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келіспеушілік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тақырыбы адам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үшін үлкен құндылық болмаса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жағдайды өздігінен 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болатын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болса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сирек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бірақ бәрібір болады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қақтығысты өнімді шешу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үшін жағдайлар болмаса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орынды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болуы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мүмкін.</a:t>
            </a:r>
            <a:r>
              <a:rPr lang="ru-RU" dirty="0">
                <a:solidFill>
                  <a:schemeClr val="tx1"/>
                </a:solidFill>
                <a:latin typeface="Times New Roman" pitchFamily="18" charset="0"/>
                <a:cs typeface="Times New Roman" pitchFamily="18" charset="0"/>
              </a:rPr>
              <a:t> , </a:t>
            </a:r>
            <a:r>
              <a:rPr lang="ru-RU" dirty="0" err="1">
                <a:solidFill>
                  <a:schemeClr val="tx1"/>
                </a:solidFill>
                <a:latin typeface="Times New Roman" pitchFamily="18" charset="0"/>
                <a:cs typeface="Times New Roman" pitchFamily="18" charset="0"/>
              </a:rPr>
              <a:t>бірақ біраз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уақыттан кейін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пайда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a:t>
            </a:r>
            <a:r>
              <a:rPr lang="ru-RU" dirty="0">
                <a:solidFill>
                  <a:schemeClr val="tx1"/>
                </a:solidFill>
                <a:latin typeface="Times New Roman" pitchFamily="18" charset="0"/>
                <a:cs typeface="Times New Roman" pitchFamily="18" charset="0"/>
              </a:rPr>
              <a:t>стратегия </a:t>
            </a:r>
            <a:r>
              <a:rPr lang="ru-RU" dirty="0" err="1">
                <a:solidFill>
                  <a:schemeClr val="tx1"/>
                </a:solidFill>
                <a:latin typeface="Times New Roman" pitchFamily="18" charset="0"/>
                <a:cs typeface="Times New Roman" pitchFamily="18" charset="0"/>
              </a:rPr>
              <a:t>шындыққа жанаспайтын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қақтығыстар кезінде</a:t>
            </a:r>
            <a:r>
              <a:rPr lang="ru-RU" dirty="0">
                <a:solidFill>
                  <a:schemeClr val="tx1"/>
                </a:solidFill>
                <a:latin typeface="Times New Roman" pitchFamily="18" charset="0"/>
                <a:cs typeface="Times New Roman" pitchFamily="18" charset="0"/>
              </a:rPr>
              <a:t> де </a:t>
            </a:r>
            <a:r>
              <a:rPr lang="ru-RU" dirty="0" err="1">
                <a:solidFill>
                  <a:schemeClr val="tx1"/>
                </a:solidFill>
                <a:latin typeface="Times New Roman" pitchFamily="18" charset="0"/>
                <a:cs typeface="Times New Roman" pitchFamily="18" charset="0"/>
              </a:rPr>
              <a:t>тиімді</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3. </a:t>
            </a:r>
            <a:r>
              <a:rPr lang="ru-RU" b="1" dirty="0" err="1">
                <a:solidFill>
                  <a:schemeClr val="tx1"/>
                </a:solidFill>
                <a:latin typeface="Times New Roman" pitchFamily="18" charset="0"/>
                <a:cs typeface="Times New Roman" pitchFamily="18" charset="0"/>
              </a:rPr>
              <a:t>Бейімделу</a:t>
            </a:r>
            <a:r>
              <a:rPr lang="ru-RU" b="1" dirty="0">
                <a:solidFill>
                  <a:schemeClr val="tx1"/>
                </a:solidFill>
                <a:latin typeface="Times New Roman" pitchFamily="18" charset="0"/>
                <a:cs typeface="Times New Roman" pitchFamily="18" charset="0"/>
              </a:rPr>
              <a:t> </a:t>
            </a:r>
            <a:r>
              <a:rPr lang="ru-RU" dirty="0">
                <a:solidFill>
                  <a:schemeClr val="tx1"/>
                </a:solidFill>
                <a:latin typeface="Times New Roman" pitchFamily="18" charset="0"/>
                <a:cs typeface="Times New Roman" pitchFamily="18" charset="0"/>
              </a:rPr>
              <a:t>(</a:t>
            </a:r>
            <a:r>
              <a:rPr lang="ru-RU" dirty="0" err="1">
                <a:solidFill>
                  <a:schemeClr val="tx1"/>
                </a:solidFill>
                <a:latin typeface="Times New Roman" pitchFamily="18" charset="0"/>
                <a:cs typeface="Times New Roman" pitchFamily="18" charset="0"/>
              </a:rPr>
              <a:t>комплаенс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адамның өз мүдделерінен </a:t>
            </a:r>
            <a:r>
              <a:rPr lang="ru-RU" dirty="0">
                <a:solidFill>
                  <a:schemeClr val="tx1"/>
                </a:solidFill>
                <a:latin typeface="Times New Roman" pitchFamily="18" charset="0"/>
                <a:cs typeface="Times New Roman" pitchFamily="18" charset="0"/>
              </a:rPr>
              <a:t>бас </a:t>
            </a:r>
            <a:r>
              <a:rPr lang="ru-RU" dirty="0" err="1">
                <a:solidFill>
                  <a:schemeClr val="tx1"/>
                </a:solidFill>
                <a:latin typeface="Times New Roman" pitchFamily="18" charset="0"/>
                <a:cs typeface="Times New Roman" pitchFamily="18" charset="0"/>
              </a:rPr>
              <a:t>тартуын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басқаға құрбан етуге</a:t>
            </a:r>
            <a:r>
              <a:rPr lang="ru-RU" dirty="0">
                <a:solidFill>
                  <a:schemeClr val="tx1"/>
                </a:solidFill>
                <a:latin typeface="Times New Roman" pitchFamily="18" charset="0"/>
                <a:cs typeface="Times New Roman" pitchFamily="18" charset="0"/>
              </a:rPr>
              <a:t>, оны жарты </a:t>
            </a:r>
            <a:r>
              <a:rPr lang="ru-RU" dirty="0" err="1">
                <a:solidFill>
                  <a:schemeClr val="tx1"/>
                </a:solidFill>
                <a:latin typeface="Times New Roman" pitchFamily="18" charset="0"/>
                <a:cs typeface="Times New Roman" pitchFamily="18" charset="0"/>
              </a:rPr>
              <a:t>жолда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қарсы алуға дайындығын білдіреді</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4. </a:t>
            </a:r>
            <a:r>
              <a:rPr lang="ru-RU" b="1" dirty="0" err="1">
                <a:solidFill>
                  <a:schemeClr val="tx1"/>
                </a:solidFill>
                <a:latin typeface="Times New Roman" pitchFamily="18" charset="0"/>
                <a:cs typeface="Times New Roman" pitchFamily="18" charset="0"/>
              </a:rPr>
              <a:t>Ымыраға келу</a:t>
            </a:r>
            <a:r>
              <a:rPr lang="ru-RU" b="1"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a:t>
            </a:r>
            <a:r>
              <a:rPr lang="ru-RU" dirty="0">
                <a:solidFill>
                  <a:schemeClr val="tx1"/>
                </a:solidFill>
                <a:latin typeface="Times New Roman" pitchFamily="18" charset="0"/>
                <a:cs typeface="Times New Roman" pitchFamily="18" charset="0"/>
              </a:rPr>
              <a:t>стиль </a:t>
            </a:r>
            <a:r>
              <a:rPr lang="ru-RU" dirty="0" err="1">
                <a:solidFill>
                  <a:schemeClr val="tx1"/>
                </a:solidFill>
                <a:latin typeface="Times New Roman" pitchFamily="18" charset="0"/>
                <a:cs typeface="Times New Roman" pitchFamily="18" charset="0"/>
              </a:rPr>
              <a:t>екінші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тараптың көзқарасын қабылдаумен сипатталады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бірақ белгілі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дәрежеде ғана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Қолайлы шешімді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іздеу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өзара жеңілдіктер арқылы жүзеге асырылады</a:t>
            </a:r>
            <a:r>
              <a:rPr lang="ru-RU" dirty="0">
                <a:solidFill>
                  <a:schemeClr val="tx1"/>
                </a:solidFill>
                <a:latin typeface="Times New Roman" pitchFamily="18" charset="0"/>
                <a:cs typeface="Times New Roman" pitchFamily="18" charset="0"/>
              </a:rPr>
              <a:t>.</a:t>
            </a:r>
          </a:p>
          <a:p>
            <a:pPr marL="0" indent="0" algn="just">
              <a:buNone/>
            </a:pPr>
            <a:r>
              <a:rPr lang="ru-RU" b="1" dirty="0">
                <a:solidFill>
                  <a:schemeClr val="tx1"/>
                </a:solidFill>
                <a:latin typeface="Times New Roman" pitchFamily="18" charset="0"/>
                <a:cs typeface="Times New Roman" pitchFamily="18" charset="0"/>
              </a:rPr>
              <a:t>5. </a:t>
            </a:r>
            <a:r>
              <a:rPr lang="ru-RU" b="1" dirty="0" err="1">
                <a:solidFill>
                  <a:schemeClr val="tx1"/>
                </a:solidFill>
                <a:latin typeface="Times New Roman" pitchFamily="18" charset="0"/>
                <a:cs typeface="Times New Roman" pitchFamily="18" charset="0"/>
              </a:rPr>
              <a:t>Ынтымақтастық </a:t>
            </a:r>
            <a:r>
              <a:rPr lang="ru-RU" b="1" dirty="0">
                <a:solidFill>
                  <a:schemeClr val="tx1"/>
                </a:solidFill>
                <a:latin typeface="Times New Roman" pitchFamily="18" charset="0"/>
                <a:cs typeface="Times New Roman" pitchFamily="18" charset="0"/>
              </a:rPr>
              <a:t>(</a:t>
            </a:r>
            <a:r>
              <a:rPr lang="ru-RU" b="1" dirty="0" err="1">
                <a:solidFill>
                  <a:schemeClr val="tx1"/>
                </a:solidFill>
                <a:latin typeface="Times New Roman" pitchFamily="18" charset="0"/>
                <a:cs typeface="Times New Roman" pitchFamily="18" charset="0"/>
              </a:rPr>
              <a:t>проблеманы</a:t>
            </a:r>
            <a:r>
              <a:rPr lang="ru-RU" b="1" dirty="0">
                <a:solidFill>
                  <a:schemeClr val="tx1"/>
                </a:solidFill>
                <a:latin typeface="Times New Roman" pitchFamily="18" charset="0"/>
                <a:cs typeface="Times New Roman" pitchFamily="18" charset="0"/>
              </a:rPr>
              <a:t> </a:t>
            </a:r>
            <a:r>
              <a:rPr lang="ru-RU" b="1" dirty="0" err="1">
                <a:solidFill>
                  <a:schemeClr val="tx1"/>
                </a:solidFill>
                <a:latin typeface="Times New Roman" pitchFamily="18" charset="0"/>
                <a:cs typeface="Times New Roman" pitchFamily="18" charset="0"/>
              </a:rPr>
              <a:t>шешу</a:t>
            </a:r>
            <a:r>
              <a:rPr lang="ru-RU" b="1" dirty="0">
                <a:solidFill>
                  <a:schemeClr val="tx1"/>
                </a:solidFill>
                <a:latin typeface="Times New Roman" pitchFamily="18" charset="0"/>
                <a:cs typeface="Times New Roman" pitchFamily="18" charset="0"/>
              </a:rPr>
              <a:t>).</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a:t>
            </a:r>
            <a:r>
              <a:rPr lang="ru-RU" dirty="0">
                <a:solidFill>
                  <a:schemeClr val="tx1"/>
                </a:solidFill>
                <a:latin typeface="Times New Roman" pitchFamily="18" charset="0"/>
                <a:cs typeface="Times New Roman" pitchFamily="18" charset="0"/>
              </a:rPr>
              <a:t>стиль </a:t>
            </a:r>
            <a:r>
              <a:rPr lang="ru-RU" dirty="0" err="1">
                <a:solidFill>
                  <a:schemeClr val="tx1"/>
                </a:solidFill>
                <a:latin typeface="Times New Roman" pitchFamily="18" charset="0"/>
                <a:cs typeface="Times New Roman" pitchFamily="18" charset="0"/>
              </a:rPr>
              <a:t>қақтығысқа қатысушы тараптардың пікір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алшақтығы зиялы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адамдардың ненің дұрыс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ненің бұрыс екендігі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туралы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 ойлары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болуының сөзсіз нәтижесі екеніне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сеніміне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негізделген</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ru-RU" b="1" i="1" dirty="0" err="1">
                <a:latin typeface="Times New Roman" pitchFamily="18" charset="0"/>
                <a:cs typeface="Times New Roman" pitchFamily="18" charset="0"/>
              </a:rPr>
              <a:t>Қақтығыс кезінде</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ойлаушы</a:t>
            </a:r>
            <a:r>
              <a:rPr lang="ru-RU" b="1" i="1" dirty="0">
                <a:latin typeface="Times New Roman" pitchFamily="18" charset="0"/>
                <a:cs typeface="Times New Roman" pitchFamily="18" charset="0"/>
              </a:rPr>
              <a:t> </a:t>
            </a:r>
            <a:r>
              <a:rPr lang="ru-RU" b="1" i="1" dirty="0" err="1">
                <a:latin typeface="Times New Roman" pitchFamily="18" charset="0"/>
                <a:cs typeface="Times New Roman" pitchFamily="18" charset="0"/>
              </a:rPr>
              <a:t>және сезімтал</a:t>
            </a:r>
            <a:r>
              <a:rPr lang="ru-RU" b="1" i="1" dirty="0">
                <a:latin typeface="Times New Roman" pitchFamily="18" charset="0"/>
                <a:cs typeface="Times New Roman" pitchFamily="18" charset="0"/>
              </a:rPr>
              <a:t> тип </a:t>
            </a:r>
            <a:r>
              <a:rPr lang="ru-RU" b="1" i="1" dirty="0" err="1">
                <a:latin typeface="Times New Roman" pitchFamily="18" charset="0"/>
                <a:cs typeface="Times New Roman" pitchFamily="18" charset="0"/>
              </a:rPr>
              <a:t>өзін қалай ұстайды</a:t>
            </a:r>
            <a:r>
              <a:rPr lang="ru-RU" b="1" i="1" dirty="0">
                <a:latin typeface="Times New Roman" pitchFamily="18" charset="0"/>
                <a:cs typeface="Times New Roman" pitchFamily="18" charset="0"/>
              </a:rPr>
              <a:t>?</a:t>
            </a:r>
            <a:endParaRPr lang="ru-RU" dirty="0"/>
          </a:p>
        </p:txBody>
      </p:sp>
      <p:sp>
        <p:nvSpPr>
          <p:cNvPr id="3" name="Содержимое 2"/>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62500" lnSpcReduction="20000"/>
          </a:bodyPr>
          <a:lstStyle/>
          <a:p>
            <a:pPr marL="0" indent="0" algn="just">
              <a:buNone/>
            </a:pPr>
            <a:r>
              <a:rPr lang="ru-RU" dirty="0" err="1">
                <a:solidFill>
                  <a:schemeClr val="tx1"/>
                </a:solidFill>
                <a:latin typeface="Times New Roman" pitchFamily="18" charset="0"/>
                <a:cs typeface="Times New Roman" pitchFamily="18" charset="0"/>
              </a:rPr>
              <a:t>Қақтығыстарды 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арналған </a:t>
            </a:r>
            <a:r>
              <a:rPr lang="ru-RU" dirty="0">
                <a:solidFill>
                  <a:schemeClr val="tx1"/>
                </a:solidFill>
                <a:latin typeface="Times New Roman" pitchFamily="18" charset="0"/>
                <a:cs typeface="Times New Roman" pitchFamily="18" charset="0"/>
              </a:rPr>
              <a:t>ҚЫСҚА ҰСЫНЫСТАР</a:t>
            </a:r>
          </a:p>
          <a:p>
            <a:pPr marL="0" indent="0" algn="just">
              <a:buNone/>
            </a:pPr>
            <a:r>
              <a:rPr lang="ru-RU" b="1" dirty="0" err="1">
                <a:solidFill>
                  <a:schemeClr val="tx1"/>
                </a:solidFill>
                <a:latin typeface="Times New Roman" pitchFamily="18" charset="0"/>
                <a:cs typeface="Times New Roman" pitchFamily="18" charset="0"/>
              </a:rPr>
              <a:t>Экстраверттер</a:t>
            </a:r>
            <a:r>
              <a:rPr lang="ru-RU"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E). </a:t>
            </a:r>
            <a:r>
              <a:rPr lang="ru-RU" dirty="0" err="1">
                <a:solidFill>
                  <a:schemeClr val="tx1"/>
                </a:solidFill>
                <a:latin typeface="Times New Roman" pitchFamily="18" charset="0"/>
                <a:cs typeface="Times New Roman" pitchFamily="18" charset="0"/>
              </a:rPr>
              <a:t>Тоқта, қараңыз және тыңдаңыз.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Бәлкім, 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тоқтамай сөйлессеңіз, кез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жанжалдан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шығудың жолы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табылады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сенетін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шығарсыз.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үшін ең қиын нәрсе, бәлкім, бұл жағдайда ең қажет нәрсе, атап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айтқанда, басқа адамның көзқарасын тыңдау.</a:t>
            </a:r>
            <a:endParaRPr lang="ru-RU" dirty="0">
              <a:solidFill>
                <a:schemeClr val="tx1"/>
              </a:solidFill>
              <a:latin typeface="Times New Roman" pitchFamily="18" charset="0"/>
              <a:cs typeface="Times New Roman" pitchFamily="18" charset="0"/>
            </a:endParaRPr>
          </a:p>
          <a:p>
            <a:pPr marL="0" indent="0" algn="just">
              <a:buNone/>
            </a:pPr>
            <a:r>
              <a:rPr lang="ru-RU" b="1" dirty="0" err="1">
                <a:solidFill>
                  <a:schemeClr val="tx1"/>
                </a:solidFill>
                <a:latin typeface="Times New Roman" pitchFamily="18" charset="0"/>
                <a:cs typeface="Times New Roman" pitchFamily="18" charset="0"/>
              </a:rPr>
              <a:t>Интроверттер</a:t>
            </a:r>
            <a:r>
              <a:rPr lang="ru-RU"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I). </a:t>
            </a:r>
            <a:r>
              <a:rPr lang="ru-RU" dirty="0" err="1">
                <a:solidFill>
                  <a:schemeClr val="tx1"/>
                </a:solidFill>
                <a:latin typeface="Times New Roman" pitchFamily="18" charset="0"/>
                <a:cs typeface="Times New Roman" pitchFamily="18" charset="0"/>
              </a:rPr>
              <a:t>Өз пікіріңізді білдіріңіз.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көбінесе өте қиын және шамадан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көрінуі мүмкін болғанымен, басқа адамның сізді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еститініне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сенімді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болғанша өз көзқарасыңызды, мүмкін тіпті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бірнеше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рет</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айтуыңыз керек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Қақтығысқа келетін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болсақ, қауіпсіз жақта </a:t>
            </a:r>
            <a:r>
              <a:rPr lang="ru-RU" dirty="0">
                <a:solidFill>
                  <a:schemeClr val="tx1"/>
                </a:solidFill>
                <a:latin typeface="Times New Roman" pitchFamily="18" charset="0"/>
                <a:cs typeface="Times New Roman" pitchFamily="18" charset="0"/>
              </a:rPr>
              <a:t>болу </a:t>
            </a:r>
            <a:r>
              <a:rPr lang="ru-RU" dirty="0" err="1">
                <a:solidFill>
                  <a:schemeClr val="tx1"/>
                </a:solidFill>
                <a:latin typeface="Times New Roman" pitchFamily="18" charset="0"/>
                <a:cs typeface="Times New Roman" pitchFamily="18" charset="0"/>
              </a:rPr>
              <a:t>күнә емес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Айтып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отырғаныңыз басқа адамға жеткеніне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көз жеткізіңіз.</a:t>
            </a:r>
            <a:endParaRPr lang="ru-RU" dirty="0">
              <a:solidFill>
                <a:schemeClr val="tx1"/>
              </a:solidFill>
              <a:latin typeface="Times New Roman" pitchFamily="18" charset="0"/>
              <a:cs typeface="Times New Roman" pitchFamily="18" charset="0"/>
            </a:endParaRPr>
          </a:p>
          <a:p>
            <a:pPr marL="0" indent="0" algn="just">
              <a:buNone/>
            </a:pPr>
            <a:r>
              <a:rPr lang="ru-RU" b="1" dirty="0" err="1">
                <a:solidFill>
                  <a:schemeClr val="tx1"/>
                </a:solidFill>
                <a:latin typeface="Times New Roman" pitchFamily="18" charset="0"/>
                <a:cs typeface="Times New Roman" pitchFamily="18" charset="0"/>
              </a:rPr>
              <a:t>Сенсорлық </a:t>
            </a:r>
            <a:r>
              <a:rPr lang="ru-RU" b="1" dirty="0">
                <a:solidFill>
                  <a:schemeClr val="tx1"/>
                </a:solidFill>
                <a:latin typeface="Times New Roman" pitchFamily="18" charset="0"/>
                <a:cs typeface="Times New Roman" pitchFamily="18" charset="0"/>
              </a:rPr>
              <a:t>(</a:t>
            </a:r>
            <a:r>
              <a:rPr lang="en-US" b="1" dirty="0">
                <a:solidFill>
                  <a:schemeClr val="tx1"/>
                </a:solidFill>
                <a:latin typeface="Times New Roman" pitchFamily="18" charset="0"/>
                <a:cs typeface="Times New Roman" pitchFamily="18" charset="0"/>
              </a:rPr>
              <a:t>C). </a:t>
            </a:r>
            <a:r>
              <a:rPr lang="ru-RU" dirty="0" err="1">
                <a:solidFill>
                  <a:schemeClr val="tx1"/>
                </a:solidFill>
                <a:latin typeface="Times New Roman" pitchFamily="18" charset="0"/>
                <a:cs typeface="Times New Roman" pitchFamily="18" charset="0"/>
              </a:rPr>
              <a:t>Қақтығыс фактілермен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шектелмейді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энергияны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ысырап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ету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сияқты көрініп, мәселенің мәнін жасырғанымен, кейде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ілеспе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жағдайларға назар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аударудың мағынасы </a:t>
            </a:r>
            <a:r>
              <a:rPr lang="ru-RU" dirty="0">
                <a:solidFill>
                  <a:schemeClr val="tx1"/>
                </a:solidFill>
                <a:latin typeface="Times New Roman" pitchFamily="18" charset="0"/>
                <a:cs typeface="Times New Roman" pitchFamily="18" charset="0"/>
              </a:rPr>
              <a:t>бар.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сізбен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келіспесе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не </a:t>
            </a:r>
            <a:r>
              <a:rPr lang="ru-RU" dirty="0" err="1">
                <a:solidFill>
                  <a:schemeClr val="tx1"/>
                </a:solidFill>
                <a:latin typeface="Times New Roman" pitchFamily="18" charset="0"/>
                <a:cs typeface="Times New Roman" pitchFamily="18" charset="0"/>
              </a:rPr>
              <a:t>айтса</a:t>
            </a:r>
            <a:r>
              <a:rPr lang="ru-RU" dirty="0">
                <a:solidFill>
                  <a:schemeClr val="tx1"/>
                </a:solidFill>
                <a:latin typeface="Times New Roman" pitchFamily="18" charset="0"/>
                <a:cs typeface="Times New Roman" pitchFamily="18" charset="0"/>
              </a:rPr>
              <a:t> да, </a:t>
            </a:r>
            <a:r>
              <a:rPr lang="ru-RU" dirty="0" err="1">
                <a:solidFill>
                  <a:schemeClr val="tx1"/>
                </a:solidFill>
                <a:latin typeface="Times New Roman" pitchFamily="18" charset="0"/>
                <a:cs typeface="Times New Roman" pitchFamily="18" charset="0"/>
              </a:rPr>
              <a:t>сіздің назарыңызды қажет ететін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аспектілер</a:t>
            </a:r>
            <a:r>
              <a:rPr lang="ru-RU" dirty="0">
                <a:solidFill>
                  <a:schemeClr val="tx1"/>
                </a:solidFill>
                <a:latin typeface="Times New Roman" pitchFamily="18" charset="0"/>
                <a:cs typeface="Times New Roman" pitchFamily="18" charset="0"/>
              </a:rPr>
              <a:t> осы </a:t>
            </a:r>
            <a:r>
              <a:rPr lang="ru-RU" dirty="0" err="1">
                <a:solidFill>
                  <a:schemeClr val="tx1"/>
                </a:solidFill>
                <a:latin typeface="Times New Roman" pitchFamily="18" charset="0"/>
                <a:cs typeface="Times New Roman" pitchFamily="18" charset="0"/>
              </a:rPr>
              <a:t>жағдайдың шеңберінен тыс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болуы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мүмкін</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71480"/>
            <a:ext cx="8229600" cy="4525963"/>
          </a:xfrm>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p>
            <a:pPr marL="0" indent="0" algn="just">
              <a:buNone/>
            </a:pPr>
            <a:r>
              <a:rPr lang="ru-RU" b="1" dirty="0" err="1">
                <a:solidFill>
                  <a:schemeClr val="tx1"/>
                </a:solidFill>
                <a:latin typeface="Times New Roman" pitchFamily="18" charset="0"/>
                <a:cs typeface="Times New Roman" pitchFamily="18" charset="0"/>
              </a:rPr>
              <a:t>Интуитивтер</a:t>
            </a:r>
            <a:r>
              <a:rPr lang="ru-RU"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I). </a:t>
            </a:r>
            <a:r>
              <a:rPr lang="ru-RU" dirty="0" err="1">
                <a:solidFill>
                  <a:schemeClr val="tx1"/>
                </a:solidFill>
                <a:latin typeface="Times New Roman" pitchFamily="18" charset="0"/>
                <a:cs typeface="Times New Roman" pitchFamily="18" charset="0"/>
              </a:rPr>
              <a:t>Мәселеден қашпаңыз.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Қақтығыс туындаған кезде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оны </a:t>
            </a:r>
            <a:r>
              <a:rPr lang="ru-RU" dirty="0" err="1">
                <a:solidFill>
                  <a:schemeClr val="tx1"/>
                </a:solidFill>
                <a:latin typeface="Times New Roman" pitchFamily="18" charset="0"/>
                <a:cs typeface="Times New Roman" pitchFamily="18" charset="0"/>
              </a:rPr>
              <a:t>үлкен суретпен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байланыстырғыңыз келеді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әрқашан пайдалы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емес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 әрқашан орынды</a:t>
            </a:r>
            <a:r>
              <a:rPr lang="ru-RU" dirty="0">
                <a:solidFill>
                  <a:schemeClr val="tx1"/>
                </a:solidFill>
                <a:latin typeface="Times New Roman" pitchFamily="18" charset="0"/>
                <a:cs typeface="Times New Roman" pitchFamily="18" charset="0"/>
              </a:rPr>
              <a:t> бола </a:t>
            </a:r>
            <a:r>
              <a:rPr lang="ru-RU" dirty="0" err="1">
                <a:solidFill>
                  <a:schemeClr val="tx1"/>
                </a:solidFill>
                <a:latin typeface="Times New Roman" pitchFamily="18" charset="0"/>
                <a:cs typeface="Times New Roman" pitchFamily="18" charset="0"/>
              </a:rPr>
              <a:t>бермейді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Берілген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жағдайдың ерекшеліктері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сырғып кетуі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мүмкін, бұл шешімді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қиындатады.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Керісінше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кейде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қарапайым дауды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кеңірек мәселелерді шешуді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жеңілдетеді.</a:t>
            </a:r>
            <a:endParaRPr lang="ru-RU" dirty="0">
              <a:solidFill>
                <a:schemeClr val="tx1"/>
              </a:solidFill>
              <a:latin typeface="Times New Roman" pitchFamily="18" charset="0"/>
              <a:cs typeface="Times New Roman" pitchFamily="18" charset="0"/>
            </a:endParaRPr>
          </a:p>
          <a:p>
            <a:pPr marL="0" indent="0" algn="just">
              <a:buNone/>
            </a:pPr>
            <a:r>
              <a:rPr lang="ru-RU" b="1" dirty="0" err="1">
                <a:solidFill>
                  <a:schemeClr val="tx1"/>
                </a:solidFill>
                <a:latin typeface="Times New Roman" pitchFamily="18" charset="0"/>
                <a:cs typeface="Times New Roman" pitchFamily="18" charset="0"/>
              </a:rPr>
              <a:t>Ойлау</a:t>
            </a:r>
            <a:r>
              <a:rPr lang="ru-RU" b="1" dirty="0">
                <a:solidFill>
                  <a:schemeClr val="tx1"/>
                </a:solidFill>
                <a:latin typeface="Times New Roman" pitchFamily="18" charset="0"/>
                <a:cs typeface="Times New Roman" pitchFamily="18" charset="0"/>
              </a:rPr>
              <a:t> (Ұ). </a:t>
            </a:r>
            <a:r>
              <a:rPr lang="ru-RU" dirty="0" err="1">
                <a:solidFill>
                  <a:schemeClr val="tx1"/>
                </a:solidFill>
                <a:latin typeface="Times New Roman" pitchFamily="18" charset="0"/>
                <a:cs typeface="Times New Roman" pitchFamily="18" charset="0"/>
              </a:rPr>
              <a:t>Кейбір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шынайы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эмоцияны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білдіруге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мүмкіндік беріңіз.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Жұмыста басқалар айқайлағанда, 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дірілдейсіз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Сол</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сияқты, 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құшақтағанда немесе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жылы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сезімдер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көрсеткенде 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өзіңізді жайсыз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сезінесіз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Бірақ мұның бәрі қақтығыстарды шешудің ажырамас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бөлігі болып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табылады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 сезіміңізді білдіре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алмасаңыз, басқаларға </a:t>
            </a:r>
            <a:r>
              <a:rPr lang="ru-RU" dirty="0">
                <a:solidFill>
                  <a:schemeClr val="tx1"/>
                </a:solidFill>
                <a:latin typeface="Times New Roman" pitchFamily="18" charset="0"/>
                <a:cs typeface="Times New Roman" pitchFamily="18" charset="0"/>
              </a:rPr>
              <a:t>осы </a:t>
            </a:r>
            <a:r>
              <a:rPr lang="ru-RU" dirty="0" err="1">
                <a:solidFill>
                  <a:schemeClr val="tx1"/>
                </a:solidFill>
                <a:latin typeface="Times New Roman" pitchFamily="18" charset="0"/>
                <a:cs typeface="Times New Roman" pitchFamily="18" charset="0"/>
              </a:rPr>
              <a:t>мәселеде еркіндік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беріңіз</a:t>
            </a:r>
            <a:r>
              <a:rPr lang="ru-RU" dirty="0">
                <a:solidFill>
                  <a:schemeClr val="tx1"/>
                </a:solidFill>
                <a:latin typeface="Times New Roman" pitchFamily="18" charset="0"/>
                <a:cs typeface="Times New Roman" pitchFamily="18" charset="0"/>
              </a:rPr>
              <a:t>.</a:t>
            </a:r>
          </a:p>
          <a:p>
            <a:pPr marL="0" indent="0" algn="just">
              <a:buNone/>
            </a:pPr>
            <a:r>
              <a:rPr lang="ru-RU" b="1" dirty="0" err="1">
                <a:solidFill>
                  <a:schemeClr val="tx1"/>
                </a:solidFill>
                <a:latin typeface="Times New Roman" pitchFamily="18" charset="0"/>
                <a:cs typeface="Times New Roman" pitchFamily="18" charset="0"/>
              </a:rPr>
              <a:t>Сезім</a:t>
            </a:r>
            <a:r>
              <a:rPr lang="ru-RU"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E). </a:t>
            </a:r>
            <a:r>
              <a:rPr lang="ru-RU" dirty="0">
                <a:solidFill>
                  <a:schemeClr val="tx1"/>
                </a:solidFill>
                <a:latin typeface="Times New Roman" pitchFamily="18" charset="0"/>
                <a:cs typeface="Times New Roman" pitchFamily="18" charset="0"/>
              </a:rPr>
              <a:t>Тура </a:t>
            </a:r>
            <a:r>
              <a:rPr lang="ru-RU" dirty="0" err="1">
                <a:solidFill>
                  <a:schemeClr val="tx1"/>
                </a:solidFill>
                <a:latin typeface="Times New Roman" pitchFamily="18" charset="0"/>
                <a:cs typeface="Times New Roman" pitchFamily="18" charset="0"/>
              </a:rPr>
              <a:t>болыңыз және қарсыласудан қорықпаңыз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Олай</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болса</a:t>
            </a:r>
            <a:r>
              <a:rPr lang="ru-RU" dirty="0">
                <a:solidFill>
                  <a:schemeClr val="tx1"/>
                </a:solidFill>
                <a:latin typeface="Times New Roman" pitchFamily="18" charset="0"/>
                <a:cs typeface="Times New Roman" pitchFamily="18" charset="0"/>
              </a:rPr>
              <a:t> да, </a:t>
            </a:r>
            <a:r>
              <a:rPr lang="ru-RU" dirty="0" err="1">
                <a:solidFill>
                  <a:schemeClr val="tx1"/>
                </a:solidFill>
                <a:latin typeface="Times New Roman" pitchFamily="18" charset="0"/>
                <a:cs typeface="Times New Roman" pitchFamily="18" charset="0"/>
              </a:rPr>
              <a:t>ойыңды айтсаң, дүниеде ештеңе болмайды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қатал 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санайтын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нәрсені басқа адамдар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міндетті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түрде қатал 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қабылдамауы мүмкін.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тіпті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сіздің ашықтығыңызды мақұлдап, құрметтей алады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эмоционалды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күйзелістерге бейім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болсаңыз, 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үшін кешірім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сұрамаңыз немесе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жеңіліс сезімімен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азаптамаңыз.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Сезімдерді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білдіру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жағдайды конструктивті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көшуді жеңілдетеді.</a:t>
            </a:r>
            <a:endParaRPr lang="ru-RU" dirty="0">
              <a:solidFill>
                <a:schemeClr val="tx1"/>
              </a:solidFill>
              <a:latin typeface="Times New Roman" pitchFamily="18" charset="0"/>
              <a:cs typeface="Times New Roman" pitchFamily="18" charset="0"/>
            </a:endParaRPr>
          </a:p>
          <a:p>
            <a:pPr marL="0" indent="0" algn="just">
              <a:buNone/>
            </a:pPr>
            <a:r>
              <a:rPr lang="ru-RU" b="1" dirty="0" err="1">
                <a:solidFill>
                  <a:schemeClr val="tx1"/>
                </a:solidFill>
                <a:latin typeface="Times New Roman" pitchFamily="18" charset="0"/>
                <a:cs typeface="Times New Roman" pitchFamily="18" charset="0"/>
              </a:rPr>
              <a:t>Шешуші</a:t>
            </a:r>
            <a:r>
              <a:rPr lang="ru-RU" b="1" dirty="0">
                <a:solidFill>
                  <a:schemeClr val="tx1"/>
                </a:solidFill>
                <a:latin typeface="Times New Roman" pitchFamily="18" charset="0"/>
                <a:cs typeface="Times New Roman" pitchFamily="18" charset="0"/>
              </a:rPr>
              <a:t> (</a:t>
            </a:r>
            <a:r>
              <a:rPr lang="en-US" b="1" dirty="0">
                <a:solidFill>
                  <a:schemeClr val="tx1"/>
                </a:solidFill>
                <a:latin typeface="Times New Roman" pitchFamily="18" charset="0"/>
                <a:cs typeface="Times New Roman" pitchFamily="18" charset="0"/>
              </a:rPr>
              <a:t>P).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әрқашан дұрыс емессіз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Қанша қиын болса</a:t>
            </a:r>
            <a:r>
              <a:rPr lang="ru-RU" dirty="0">
                <a:solidFill>
                  <a:schemeClr val="tx1"/>
                </a:solidFill>
                <a:latin typeface="Times New Roman" pitchFamily="18" charset="0"/>
                <a:cs typeface="Times New Roman" pitchFamily="18" charset="0"/>
              </a:rPr>
              <a:t> да,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жанжалдың шешілгенін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қаласаңыз, </a:t>
            </a:r>
            <a:r>
              <a:rPr lang="ru-RU" dirty="0">
                <a:solidFill>
                  <a:schemeClr val="tx1"/>
                </a:solidFill>
                <a:latin typeface="Times New Roman" pitchFamily="18" charset="0"/>
                <a:cs typeface="Times New Roman" pitchFamily="18" charset="0"/>
              </a:rPr>
              <a:t>оны </a:t>
            </a:r>
            <a:r>
              <a:rPr lang="ru-RU" dirty="0" err="1">
                <a:solidFill>
                  <a:schemeClr val="tx1"/>
                </a:solidFill>
                <a:latin typeface="Times New Roman" pitchFamily="18" charset="0"/>
                <a:cs typeface="Times New Roman" pitchFamily="18" charset="0"/>
              </a:rPr>
              <a:t>сеніммен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қабылдауыңыз керек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Шешуші</a:t>
            </a:r>
            <a:r>
              <a:rPr lang="ru-RU" dirty="0">
                <a:solidFill>
                  <a:schemeClr val="tx1"/>
                </a:solidFill>
                <a:latin typeface="Times New Roman" pitchFamily="18" charset="0"/>
                <a:cs typeface="Times New Roman" pitchFamily="18" charset="0"/>
              </a:rPr>
              <a:t> (</a:t>
            </a:r>
            <a:r>
              <a:rPr lang="en-US" dirty="0">
                <a:solidFill>
                  <a:schemeClr val="tx1"/>
                </a:solidFill>
                <a:latin typeface="Times New Roman" pitchFamily="18" charset="0"/>
                <a:cs typeface="Times New Roman" pitchFamily="18" charset="0"/>
              </a:rPr>
              <a:t>P) </a:t>
            </a:r>
            <a:r>
              <a:rPr lang="ru-RU" dirty="0" err="1">
                <a:solidFill>
                  <a:schemeClr val="tx1"/>
                </a:solidFill>
                <a:latin typeface="Times New Roman" pitchFamily="18" charset="0"/>
                <a:cs typeface="Times New Roman" pitchFamily="18" charset="0"/>
              </a:rPr>
              <a:t>әлемді ақ-қарада көріп, ондағы барлық нәрсені дұрыс және бұрыс 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бөледі.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Оларға қарама-қарсы көзқараспен келісу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қиынға соғады.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Бірақ бәрінде өзін дұрыс санайтын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адаммен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күресу өте қиын.</a:t>
            </a:r>
            <a:endParaRPr lang="ru-RU" dirty="0">
              <a:solidFill>
                <a:schemeClr val="tx1"/>
              </a:solidFill>
              <a:latin typeface="Times New Roman" pitchFamily="18" charset="0"/>
              <a:cs typeface="Times New Roman" pitchFamily="18" charset="0"/>
            </a:endParaRPr>
          </a:p>
          <a:p>
            <a:pPr marL="0" indent="0" algn="just">
              <a:buNone/>
            </a:pPr>
            <a:r>
              <a:rPr lang="ru-RU" b="1" dirty="0" err="1">
                <a:solidFill>
                  <a:schemeClr val="tx1"/>
                </a:solidFill>
                <a:latin typeface="Times New Roman" pitchFamily="18" charset="0"/>
                <a:cs typeface="Times New Roman" pitchFamily="18" charset="0"/>
              </a:rPr>
              <a:t>Қабылдау </a:t>
            </a:r>
            <a:r>
              <a:rPr lang="ru-RU" b="1" dirty="0">
                <a:solidFill>
                  <a:schemeClr val="tx1"/>
                </a:solidFill>
                <a:latin typeface="Times New Roman" pitchFamily="18" charset="0"/>
                <a:cs typeface="Times New Roman" pitchFamily="18" charset="0"/>
              </a:rPr>
              <a:t>(</a:t>
            </a:r>
            <a:r>
              <a:rPr lang="en-US" b="1" dirty="0">
                <a:solidFill>
                  <a:schemeClr val="tx1"/>
                </a:solidFill>
                <a:latin typeface="Times New Roman" pitchFamily="18" charset="0"/>
                <a:cs typeface="Times New Roman" pitchFamily="18" charset="0"/>
              </a:rPr>
              <a:t>B). </a:t>
            </a:r>
            <a:r>
              <a:rPr lang="ru-RU" dirty="0" err="1">
                <a:solidFill>
                  <a:schemeClr val="tx1"/>
                </a:solidFill>
                <a:latin typeface="Times New Roman" pitchFamily="18" charset="0"/>
                <a:cs typeface="Times New Roman" pitchFamily="18" charset="0"/>
              </a:rPr>
              <a:t>Нақты позицияны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алыңыз.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Қабылдаушылар </a:t>
            </a:r>
            <a:r>
              <a:rPr lang="ru-RU" dirty="0">
                <a:solidFill>
                  <a:schemeClr val="tx1"/>
                </a:solidFill>
                <a:latin typeface="Times New Roman" pitchFamily="18" charset="0"/>
                <a:cs typeface="Times New Roman" pitchFamily="18" charset="0"/>
              </a:rPr>
              <a:t>(В) </a:t>
            </a:r>
            <a:r>
              <a:rPr lang="ru-RU" dirty="0" err="1">
                <a:solidFill>
                  <a:schemeClr val="tx1"/>
                </a:solidFill>
                <a:latin typeface="Times New Roman" pitchFamily="18" charset="0"/>
                <a:cs typeface="Times New Roman" pitchFamily="18" charset="0"/>
              </a:rPr>
              <a:t>кейде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екі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жақтан </a:t>
            </a:r>
            <a:r>
              <a:rPr lang="ru-RU" dirty="0">
                <a:solidFill>
                  <a:schemeClr val="tx1"/>
                </a:solidFill>
                <a:latin typeface="Times New Roman" pitchFamily="18" charset="0"/>
                <a:cs typeface="Times New Roman" pitchFamily="18" charset="0"/>
              </a:rPr>
              <a:t>да </a:t>
            </a:r>
            <a:r>
              <a:rPr lang="ru-RU" dirty="0" err="1">
                <a:solidFill>
                  <a:schemeClr val="tx1"/>
                </a:solidFill>
                <a:latin typeface="Times New Roman" pitchFamily="18" charset="0"/>
                <a:cs typeface="Times New Roman" pitchFamily="18" charset="0"/>
              </a:rPr>
              <a:t>пікірталасқа қатысады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өйткені 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мәнінде екі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жақты 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көреді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Кейде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шайтанның айласы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сияқты көрінеді.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Дегенмен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икемділік</a:t>
            </a:r>
            <a:r>
              <a:rPr lang="ru-RU" dirty="0">
                <a:solidFill>
                  <a:schemeClr val="tx1"/>
                </a:solidFill>
                <a:latin typeface="Times New Roman" pitchFamily="18" charset="0"/>
                <a:cs typeface="Times New Roman" pitchFamily="18" charset="0"/>
              </a:rPr>
              <a:t> пен </a:t>
            </a:r>
            <a:r>
              <a:rPr lang="ru-RU" dirty="0" err="1">
                <a:solidFill>
                  <a:schemeClr val="tx1"/>
                </a:solidFill>
                <a:latin typeface="Times New Roman" pitchFamily="18" charset="0"/>
                <a:cs typeface="Times New Roman" pitchFamily="18" charset="0"/>
              </a:rPr>
              <a:t>әртүрлі нәрселерді үйлестіре білу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әрқашан дауды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көмектеспейді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 қасиеттер тіпті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дауды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күшейтуі мүмкін.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Егер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нәрсеге шынымен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сенімді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болсаңыз, позицияны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ұстаныңыз және </a:t>
            </a:r>
            <a:r>
              <a:rPr lang="ru-RU" dirty="0">
                <a:solidFill>
                  <a:schemeClr val="tx1"/>
                </a:solidFill>
                <a:latin typeface="Times New Roman" pitchFamily="18" charset="0"/>
                <a:cs typeface="Times New Roman" pitchFamily="18" charset="0"/>
              </a:rPr>
              <a:t>оны </a:t>
            </a:r>
            <a:r>
              <a:rPr lang="ru-RU" dirty="0" err="1">
                <a:solidFill>
                  <a:schemeClr val="tx1"/>
                </a:solidFill>
                <a:latin typeface="Times New Roman" pitchFamily="18" charset="0"/>
                <a:cs typeface="Times New Roman" pitchFamily="18" charset="0"/>
              </a:rPr>
              <a:t>қорғаңыз</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30C0AC6-80F2-43E0-A36A-8FFDDF598262}"/>
              </a:ext>
            </a:extLst>
          </p:cNvPr>
          <p:cNvSpPr txBox="1"/>
          <p:nvPr/>
        </p:nvSpPr>
        <p:spPr>
          <a:xfrm>
            <a:off x="4570242" y="1281333"/>
            <a:ext cx="4573758" cy="4548553"/>
          </a:xfrm>
          <a:prstGeom prst="rect">
            <a:avLst/>
          </a:prstGeom>
          <a:noFill/>
        </p:spPr>
        <p:txBody>
          <a:bodyPr wrap="square">
            <a:spAutoFit/>
          </a:bodyPr>
          <a:lstStyle/>
          <a:p>
            <a:pPr>
              <a:lnSpc>
                <a:spcPct val="115000"/>
              </a:lnSpc>
              <a:spcAft>
                <a:spcPts val="600"/>
              </a:spcAft>
            </a:pP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Жанжалдағы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мінез-құлық</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кодексі</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Он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алты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ереже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1.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Серіктеске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бу</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жіберіңіз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2.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Одан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шағымдарды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тыныш</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негіздеуді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талап</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етіңіз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r>
              <a:rPr lang="ru-RU" sz="1350" dirty="0">
                <a:effectLst/>
                <a:latin typeface="Times New Roman" panose="02020603050405020304" pitchFamily="18" charset="0"/>
                <a:ea typeface="Calibri" panose="020F0502020204030204" pitchFamily="34" charset="0"/>
              </a:rPr>
              <a:t>3. </a:t>
            </a:r>
            <a:r>
              <a:rPr lang="ru-RU" sz="1350" dirty="0" err="1">
                <a:effectLst/>
                <a:latin typeface="Times New Roman" panose="02020603050405020304" pitchFamily="18" charset="0"/>
                <a:ea typeface="Calibri" panose="020F0502020204030204" pitchFamily="34" charset="0"/>
              </a:rPr>
              <a:t>Агрессияны</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күтпеген</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әдістермен</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түсіріңіз</a:t>
            </a:r>
            <a:endParaRPr lang="ru-RU" sz="1350" dirty="0">
              <a:effectLst/>
              <a:latin typeface="Times New Roman" panose="02020603050405020304" pitchFamily="18" charset="0"/>
              <a:ea typeface="Calibri" panose="020F0502020204030204" pitchFamily="34" charset="0"/>
            </a:endParaRPr>
          </a:p>
          <a:p>
            <a:r>
              <a:rPr lang="ru-RU" sz="1350" dirty="0">
                <a:effectLst/>
                <a:latin typeface="Times New Roman" panose="02020603050405020304" pitchFamily="18" charset="0"/>
                <a:ea typeface="Calibri" panose="020F0502020204030204" pitchFamily="34" charset="0"/>
                <a:cs typeface="Times New Roman" panose="02020603050405020304" pitchFamily="18" charset="0"/>
              </a:rPr>
              <a:t>4.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Оған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теріс</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бермеңіз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бірақ</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бұл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туралы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сөйлесіңіз</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r>
              <a:rPr lang="ru-RU" sz="1350" dirty="0">
                <a:effectLst/>
                <a:latin typeface="Times New Roman" panose="02020603050405020304" pitchFamily="18" charset="0"/>
                <a:ea typeface="Calibri" panose="020F0502020204030204" pitchFamily="34" charset="0"/>
                <a:cs typeface="Times New Roman" panose="02020603050405020304" pitchFamily="18" charset="0"/>
              </a:rPr>
              <a:t>5.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Қажетті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нәтижені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тұжырымдауды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сұраңыз</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r>
              <a:rPr lang="ru-RU" sz="1350" dirty="0">
                <a:effectLst/>
                <a:latin typeface="Times New Roman" panose="02020603050405020304" pitchFamily="18" charset="0"/>
                <a:ea typeface="Calibri" panose="020F0502020204030204" pitchFamily="34" charset="0"/>
                <a:cs typeface="Times New Roman" panose="02020603050405020304" pitchFamily="18" charset="0"/>
              </a:rPr>
              <a:t>6.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Клиентті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өз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ойларын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білдіруге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шақырыңыз</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r>
              <a:rPr lang="ru-RU" sz="1350" dirty="0">
                <a:effectLst/>
                <a:latin typeface="Times New Roman" panose="02020603050405020304" pitchFamily="18" charset="0"/>
                <a:ea typeface="Calibri" panose="020F0502020204030204" pitchFamily="34" charset="0"/>
                <a:cs typeface="Times New Roman" panose="02020603050405020304" pitchFamily="18" charset="0"/>
              </a:rPr>
              <a:t>7.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Қалай</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болғанда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да,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серіктеске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бетіңізді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сақтаңыз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r>
              <a:rPr lang="ru-RU" sz="1350" dirty="0">
                <a:effectLst/>
                <a:latin typeface="Times New Roman" panose="02020603050405020304" pitchFamily="18" charset="0"/>
                <a:ea typeface="Calibri" panose="020F0502020204030204" pitchFamily="34" charset="0"/>
                <a:cs typeface="Times New Roman" panose="02020603050405020304" pitchFamily="18" charset="0"/>
              </a:rPr>
              <a:t>8.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Оның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сөздерінің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мағынасын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жаңғырық</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ретінде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көрсетіңіз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ұнамсыз</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r>
              <a:rPr lang="ru-RU" sz="1350" dirty="0">
                <a:effectLst/>
                <a:latin typeface="Times New Roman" panose="02020603050405020304" pitchFamily="18" charset="0"/>
                <a:ea typeface="Calibri" panose="020F0502020204030204" pitchFamily="34" charset="0"/>
              </a:rPr>
              <a:t>9. </a:t>
            </a:r>
            <a:r>
              <a:rPr lang="ru-RU" sz="1350" dirty="0" err="1">
                <a:effectLst/>
                <a:latin typeface="Times New Roman" panose="02020603050405020304" pitchFamily="18" charset="0"/>
                <a:ea typeface="Calibri" panose="020F0502020204030204" pitchFamily="34" charset="0"/>
              </a:rPr>
              <a:t>Пышақтың</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ұшында</a:t>
            </a:r>
            <a:r>
              <a:rPr lang="ru-RU" sz="1350" dirty="0">
                <a:effectLst/>
                <a:latin typeface="Times New Roman" panose="02020603050405020304" pitchFamily="18" charset="0"/>
                <a:ea typeface="Calibri" panose="020F0502020204030204" pitchFamily="34" charset="0"/>
              </a:rPr>
              <a:t> " </a:t>
            </a:r>
            <a:r>
              <a:rPr lang="ru-RU" sz="1350" dirty="0" err="1">
                <a:effectLst/>
                <a:latin typeface="Times New Roman" panose="02020603050405020304" pitchFamily="18" charset="0"/>
                <a:ea typeface="Calibri" panose="020F0502020204030204" pitchFamily="34" charset="0"/>
              </a:rPr>
              <a:t>тең</a:t>
            </a:r>
            <a:r>
              <a:rPr lang="ru-RU" sz="1350" dirty="0">
                <a:effectLst/>
                <a:latin typeface="Times New Roman" panose="02020603050405020304" pitchFamily="18" charset="0"/>
                <a:ea typeface="Calibri" panose="020F0502020204030204" pitchFamily="34" charset="0"/>
              </a:rPr>
              <a:t> " </a:t>
            </a:r>
            <a:r>
              <a:rPr lang="ru-RU" sz="1350" dirty="0" err="1">
                <a:effectLst/>
                <a:latin typeface="Times New Roman" panose="02020603050405020304" pitchFamily="18" charset="0"/>
                <a:ea typeface="Calibri" panose="020F0502020204030204" pitchFamily="34" charset="0"/>
              </a:rPr>
              <a:t>күйінде</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ұстаңыз</a:t>
            </a:r>
            <a:endParaRPr lang="ru-RU" sz="1350" dirty="0">
              <a:latin typeface="Times New Roman" panose="02020603050405020304" pitchFamily="18" charset="0"/>
              <a:ea typeface="Calibri" panose="020F0502020204030204" pitchFamily="34" charset="0"/>
            </a:endParaRPr>
          </a:p>
          <a:p>
            <a:r>
              <a:rPr lang="ru-RU" sz="1350" dirty="0">
                <a:effectLst/>
                <a:latin typeface="Times New Roman" panose="02020603050405020304" pitchFamily="18" charset="0"/>
                <a:ea typeface="Calibri" panose="020F0502020204030204" pitchFamily="34" charset="0"/>
              </a:rPr>
              <a:t>10. </a:t>
            </a:r>
            <a:r>
              <a:rPr lang="ru-RU" sz="1350" dirty="0" err="1">
                <a:effectLst/>
                <a:latin typeface="Times New Roman" panose="02020603050405020304" pitchFamily="18" charset="0"/>
                <a:ea typeface="Calibri" panose="020F0502020204030204" pitchFamily="34" charset="0"/>
              </a:rPr>
              <a:t>Қорықпаңыз</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кешірім</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сұрауға</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егер</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сезінеді</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өз</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кінәсін</a:t>
            </a:r>
            <a:endParaRPr lang="ru-RU" sz="1350" dirty="0">
              <a:effectLst/>
              <a:latin typeface="Times New Roman" panose="02020603050405020304" pitchFamily="18" charset="0"/>
              <a:ea typeface="Calibri" panose="020F0502020204030204" pitchFamily="34" charset="0"/>
            </a:endParaRPr>
          </a:p>
          <a:p>
            <a:r>
              <a:rPr lang="ru-RU" sz="1350" dirty="0">
                <a:effectLst/>
                <a:latin typeface="Times New Roman" panose="02020603050405020304" pitchFamily="18" charset="0"/>
                <a:ea typeface="Calibri" panose="020F0502020204030204" pitchFamily="34" charset="0"/>
              </a:rPr>
              <a:t>11. </a:t>
            </a:r>
            <a:r>
              <a:rPr lang="ru-RU" sz="1350" dirty="0" err="1">
                <a:effectLst/>
                <a:latin typeface="Times New Roman" panose="02020603050405020304" pitchFamily="18" charset="0"/>
                <a:ea typeface="Calibri" panose="020F0502020204030204" pitchFamily="34" charset="0"/>
              </a:rPr>
              <a:t>Ештеңе</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дәлелдеу</a:t>
            </a:r>
            <a:r>
              <a:rPr lang="ru-RU" sz="1350" dirty="0">
                <a:effectLst/>
                <a:latin typeface="Times New Roman" panose="02020603050405020304" pitchFamily="18" charset="0"/>
                <a:ea typeface="Calibri" panose="020F0502020204030204" pitchFamily="34" charset="0"/>
              </a:rPr>
              <a:t> керек </a:t>
            </a:r>
            <a:r>
              <a:rPr lang="ru-RU" sz="1350" dirty="0" err="1">
                <a:effectLst/>
                <a:latin typeface="Times New Roman" panose="02020603050405020304" pitchFamily="18" charset="0"/>
                <a:ea typeface="Calibri" panose="020F0502020204030204" pitchFamily="34" charset="0"/>
              </a:rPr>
              <a:t>деп</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ойлаймын</a:t>
            </a:r>
            <a:endParaRPr lang="ru-RU" sz="1350" dirty="0">
              <a:latin typeface="Times New Roman" panose="02020603050405020304" pitchFamily="18" charset="0"/>
              <a:ea typeface="Calibri" panose="020F0502020204030204" pitchFamily="34" charset="0"/>
            </a:endParaRPr>
          </a:p>
          <a:p>
            <a:r>
              <a:rPr lang="ru-RU" sz="1350" dirty="0">
                <a:effectLst/>
                <a:latin typeface="Times New Roman" panose="02020603050405020304" pitchFamily="18" charset="0"/>
                <a:ea typeface="Calibri" panose="020F0502020204030204" pitchFamily="34" charset="0"/>
              </a:rPr>
              <a:t>12. </a:t>
            </a:r>
            <a:r>
              <a:rPr lang="ru-RU" sz="1350" dirty="0" err="1">
                <a:effectLst/>
                <a:latin typeface="Times New Roman" panose="02020603050405020304" pitchFamily="18" charset="0"/>
                <a:ea typeface="Calibri" panose="020F0502020204030204" pitchFamily="34" charset="0"/>
              </a:rPr>
              <a:t>Алдымен</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үндемеңіз</a:t>
            </a:r>
            <a:endParaRPr lang="ru-RU" sz="1350" dirty="0">
              <a:effectLst/>
              <a:latin typeface="Times New Roman" panose="02020603050405020304" pitchFamily="18" charset="0"/>
              <a:ea typeface="Calibri" panose="020F0502020204030204" pitchFamily="34" charset="0"/>
            </a:endParaRPr>
          </a:p>
          <a:p>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13.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Қарсыластың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жағдайын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сипаттамаңыз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14.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Кетерде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емес</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хлопайте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есікпен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r>
              <a:rPr lang="ru-RU" sz="1350" dirty="0">
                <a:effectLst/>
                <a:latin typeface="Times New Roman" panose="02020603050405020304" pitchFamily="18" charset="0"/>
                <a:ea typeface="Calibri" panose="020F0502020204030204" pitchFamily="34" charset="0"/>
              </a:rPr>
              <a:t>15. </a:t>
            </a:r>
            <a:r>
              <a:rPr lang="ru-RU" sz="1350" dirty="0" err="1">
                <a:effectLst/>
                <a:latin typeface="Times New Roman" panose="02020603050405020304" pitchFamily="18" charset="0"/>
                <a:ea typeface="Calibri" panose="020F0502020204030204" pitchFamily="34" charset="0"/>
              </a:rPr>
              <a:t>Серіктес</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салқындаған</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кезде</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сөйлеңіз</a:t>
            </a:r>
            <a:endParaRPr lang="ru-RU" sz="1350" dirty="0">
              <a:latin typeface="Times New Roman" panose="02020603050405020304" pitchFamily="18" charset="0"/>
              <a:ea typeface="Calibri" panose="020F0502020204030204" pitchFamily="34" charset="0"/>
            </a:endParaRPr>
          </a:p>
          <a:p>
            <a:r>
              <a:rPr lang="ru-RU" sz="1350" dirty="0">
                <a:effectLst/>
                <a:latin typeface="Times New Roman" panose="02020603050405020304" pitchFamily="18" charset="0"/>
                <a:ea typeface="Calibri" panose="020F0502020204030204" pitchFamily="34" charset="0"/>
              </a:rPr>
              <a:t>16. </a:t>
            </a:r>
            <a:r>
              <a:rPr lang="ru-RU" sz="1350" dirty="0" err="1">
                <a:effectLst/>
                <a:latin typeface="Times New Roman" panose="02020603050405020304" pitchFamily="18" charset="0"/>
                <a:ea typeface="Calibri" panose="020F0502020204030204" pitchFamily="34" charset="0"/>
              </a:rPr>
              <a:t>Қарама-қайшылықты</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шешудің</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нәтижесіне</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қарамастан</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қарым-қатынасты</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бұзбауға</a:t>
            </a:r>
            <a:r>
              <a:rPr lang="ru-RU" sz="1350" dirty="0">
                <a:effectLst/>
                <a:latin typeface="Times New Roman" panose="02020603050405020304" pitchFamily="18" charset="0"/>
                <a:ea typeface="Calibri" panose="020F0502020204030204" pitchFamily="34" charset="0"/>
              </a:rPr>
              <a:t> </a:t>
            </a:r>
            <a:r>
              <a:rPr lang="ru-RU" sz="1350" dirty="0" err="1">
                <a:effectLst/>
                <a:latin typeface="Times New Roman" panose="02020603050405020304" pitchFamily="18" charset="0"/>
                <a:ea typeface="Calibri" panose="020F0502020204030204" pitchFamily="34" charset="0"/>
              </a:rPr>
              <a:t>тырысыңыз</a:t>
            </a:r>
            <a:endParaRPr lang="x-none" sz="1350" dirty="0"/>
          </a:p>
        </p:txBody>
      </p:sp>
      <p:sp>
        <p:nvSpPr>
          <p:cNvPr id="5" name="TextBox 4">
            <a:extLst>
              <a:ext uri="{FF2B5EF4-FFF2-40B4-BE49-F238E27FC236}">
                <a16:creationId xmlns:a16="http://schemas.microsoft.com/office/drawing/2014/main" xmlns="" id="{02FC7C83-A9D2-4E1B-A44B-E97740D7893A}"/>
              </a:ext>
            </a:extLst>
          </p:cNvPr>
          <p:cNvSpPr txBox="1"/>
          <p:nvPr/>
        </p:nvSpPr>
        <p:spPr>
          <a:xfrm>
            <a:off x="203103" y="1315260"/>
            <a:ext cx="4367140" cy="4261407"/>
          </a:xfrm>
          <a:prstGeom prst="rect">
            <a:avLst/>
          </a:prstGeom>
          <a:noFill/>
        </p:spPr>
        <p:txBody>
          <a:bodyPr wrap="square">
            <a:spAutoFit/>
          </a:bodyPr>
          <a:lstStyle/>
          <a:p>
            <a:pPr>
              <a:lnSpc>
                <a:spcPct val="115000"/>
              </a:lnSpc>
              <a:spcAft>
                <a:spcPts val="600"/>
              </a:spcAft>
            </a:pP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ЖАНЖАЛДАН ШЫҒУ... БҰҒАН ҚАЛАЙ ЖЕТУГЕ БОЛАДЫ?</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Мақсаттарға</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нақты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саналы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түрде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көшіңіз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Жанжалдың</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мақсаттары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әрдайым</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белгіленбейді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келісіледі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бірақ</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олар</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әрқашан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кем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дегенде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түсініледі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Кейде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олар</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түсінбейді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Бірақ</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егер</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біз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оларға</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жетпесек</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қуанудың</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орнына</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қатты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ренжиміз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Мақсаттар</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әдетте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нақты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олардың</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саны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шексіз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Сонымен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қатар</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қақтығыс</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жағдайында</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жүру</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керек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үш</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негізгі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мақсат</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бар:</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1.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Жанжалды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шешу</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яғни</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екі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жаққа</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да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сәйкес</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келетін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ішкі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шиеленісті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жеңілдететін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шешім</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табу.</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2.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Сақтау</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өз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абыройын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да,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содан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кейін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емес</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ұят</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болды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өз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мінез-құлқы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немесе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ыңғайсыз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немесе</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туындаған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сезім</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бұл</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шараны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өзін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ұсқынсыз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3.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Серіктеспен</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қарым-қатынасты</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жалғастыру</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Өйткені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сіз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оны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жауға"айналдырғыңыз</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x-none" sz="1350" dirty="0" err="1">
                <a:effectLst/>
                <a:latin typeface="Times New Roman" panose="02020603050405020304" pitchFamily="18" charset="0"/>
                <a:ea typeface="Calibri" panose="020F0502020204030204" pitchFamily="34" charset="0"/>
                <a:cs typeface="Times New Roman" panose="02020603050405020304" pitchFamily="18" charset="0"/>
              </a:rPr>
              <a:t>келмейді</a:t>
            </a:r>
            <a:r>
              <a:rPr lang="x-none"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20527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0EB369E-EA5A-4EA8-B038-7CFA6B62C36D}"/>
              </a:ext>
            </a:extLst>
          </p:cNvPr>
          <p:cNvSpPr txBox="1"/>
          <p:nvPr/>
        </p:nvSpPr>
        <p:spPr>
          <a:xfrm>
            <a:off x="1" y="857251"/>
            <a:ext cx="4370657" cy="4108817"/>
          </a:xfrm>
          <a:prstGeom prst="rect">
            <a:avLst/>
          </a:prstGeom>
          <a:solidFill>
            <a:schemeClr val="accent5">
              <a:lumMod val="40000"/>
              <a:lumOff val="60000"/>
            </a:schemeClr>
          </a:solidFill>
        </p:spPr>
        <p:txBody>
          <a:bodyPr wrap="square">
            <a:spAutoFit/>
          </a:bodyPr>
          <a:lstStyle/>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ЖАНЖАЛ ЖАҒДАЙЫНДАҒЫ 11 ТЫЙЫМ</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Болмайды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Серіктесті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сыни</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бағалау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2.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Оған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негізгі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немесе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жаман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ниеттерді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жатқызыңыз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3.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Артықшылық</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белгілерін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көрсету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4.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Жауапкершілікті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тек клиентке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кінәлау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тағайындау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5.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Оның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мүдделерін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елемеңіз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6.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Барлығын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тек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өз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позициясынан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көріңіз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7.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Серіктестің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еңбегі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мен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оның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үлесін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азайтыңыз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8.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Олардың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еңбегін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асыра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айту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9.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Ашулану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айқайлау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шабуыл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жасау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10.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Ауырсыну</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нүктелерін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парталардың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осал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жерлерін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түртіңіз</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11.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Серіктеске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көптеген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шағымдарды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түсіріңіз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xmlns="" id="{DA7D2A3F-1562-426B-AEE1-39AEEA336F7F}"/>
              </a:ext>
            </a:extLst>
          </p:cNvPr>
          <p:cNvSpPr txBox="1"/>
          <p:nvPr/>
        </p:nvSpPr>
        <p:spPr>
          <a:xfrm>
            <a:off x="4386484" y="857250"/>
            <a:ext cx="4757516" cy="5201424"/>
          </a:xfrm>
          <a:prstGeom prst="rect">
            <a:avLst/>
          </a:prstGeom>
          <a:solidFill>
            <a:schemeClr val="accent6">
              <a:lumMod val="60000"/>
              <a:lumOff val="40000"/>
            </a:schemeClr>
          </a:solidFill>
        </p:spPr>
        <p:txBody>
          <a:bodyPr wrap="square">
            <a:spAutoFit/>
          </a:bodyPr>
          <a:lstStyle/>
          <a:p>
            <a:pPr algn="just">
              <a:spcAft>
                <a:spcPts val="600"/>
              </a:spcAft>
            </a:pP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Жанжалға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ұшыраған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адамның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он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типтік</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қателігі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Өз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көзқарасын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қорғайды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мәселені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қалай</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шешуге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болатынын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ойламайды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2.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икемсіз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әрекет</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етеді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тактиканы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өзгерте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басқасына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ауыса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3.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Келіспеушілікке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шыдамсыз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басқа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позицияға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ауыса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ымыраға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келе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4.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стереотипті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түрде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ойлайды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қолданыстағы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нормалар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дәстүрлер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ережелер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шеңберіне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шешім</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қабылдауға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тырысады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5.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Негізгі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мақсаттан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басқа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жанама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негізгі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проблемадан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алшақтайды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6.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шешімнің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бір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ғана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жолын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немесе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баламасын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көреді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бірақ</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олардың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әмбебаптығы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емес</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7.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тек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пәндік</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салада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жұмыс</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істейді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рефлексивті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түрде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талдай</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алмайды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өзара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әрекеттесуге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көшеді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8.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Еркін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шығармашылық</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полемикаға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кедергі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жасайды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идеяларды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қалыптастырады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тым</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сынға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ұшырайды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қорқынышты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күшейтеді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т. б.</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9.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Қажет</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болмаса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басқалардың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пікірімен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келіседі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егер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олар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мәселені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шешуден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бас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тартса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бейімделсе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немесе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кетсе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10.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Тәуекелден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қорқады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xmlns="" id="{EE9242B1-1123-4220-A6B5-A2D0778E7264}"/>
              </a:ext>
            </a:extLst>
          </p:cNvPr>
          <p:cNvSpPr txBox="1"/>
          <p:nvPr/>
        </p:nvSpPr>
        <p:spPr>
          <a:xfrm>
            <a:off x="0" y="4966067"/>
            <a:ext cx="4572000" cy="970650"/>
          </a:xfrm>
          <a:prstGeom prst="rect">
            <a:avLst/>
          </a:prstGeom>
          <a:noFill/>
          <a:ln>
            <a:noFill/>
          </a:ln>
        </p:spPr>
        <p:txBody>
          <a:bodyPr wrap="square">
            <a:spAutoFit/>
          </a:bodyPr>
          <a:lstStyle/>
          <a:p>
            <a:pPr>
              <a:lnSpc>
                <a:spcPct val="107000"/>
              </a:lnSpc>
              <a:spcAft>
                <a:spcPts val="600"/>
              </a:spcAft>
            </a:pP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Психологиялық</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тұрғыдан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алғанда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жанжалдың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себептерін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жою</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қатысушылардың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мотивациясына</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әсер</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етумен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тығыз</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байланысты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қарсы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тараптың</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бастапқы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агрессивті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ниеттерін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жоятын</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қарсы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уәждерді</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ұсынуды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350" dirty="0" err="1">
                <a:effectLst/>
                <a:latin typeface="Times New Roman" panose="02020603050405020304" pitchFamily="18" charset="0"/>
                <a:ea typeface="Calibri" panose="020F0502020204030204" pitchFamily="34" charset="0"/>
                <a:cs typeface="Times New Roman" panose="02020603050405020304" pitchFamily="18" charset="0"/>
              </a:rPr>
              <a:t>қамтиды</a:t>
            </a:r>
            <a:r>
              <a:rPr lang="ru-RU" sz="1350" dirty="0">
                <a:effectLst/>
                <a:latin typeface="Times New Roman" panose="02020603050405020304" pitchFamily="18" charset="0"/>
                <a:ea typeface="Calibri" panose="020F0502020204030204" pitchFamily="34" charset="0"/>
                <a:cs typeface="Times New Roman" panose="02020603050405020304" pitchFamily="18" charset="0"/>
              </a:rPr>
              <a:t>.</a:t>
            </a:r>
            <a:endParaRPr lang="x-none" sz="13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056119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70A97A2-3B1A-5349-BA94-CBC03503DEEF}"/>
              </a:ext>
            </a:extLst>
          </p:cNvPr>
          <p:cNvSpPr>
            <a:spLocks noGrp="1"/>
          </p:cNvSpPr>
          <p:nvPr>
            <p:ph type="title"/>
          </p:nvPr>
        </p:nvSpPr>
        <p:spPr/>
        <p:txBody>
          <a:bodyPr>
            <a:normAutofit/>
          </a:bodyPr>
          <a:lstStyle/>
          <a:p>
            <a:r>
              <a:rPr lang="ru-RU" sz="4000" b="1" i="1">
                <a:latin typeface="Times New Roman" panose="02020603050405020304" pitchFamily="18" charset="0"/>
                <a:cs typeface="Times New Roman" panose="02020603050405020304" pitchFamily="18" charset="0"/>
              </a:rPr>
              <a:t>Қорытынды</a:t>
            </a:r>
          </a:p>
        </p:txBody>
      </p:sp>
      <p:sp>
        <p:nvSpPr>
          <p:cNvPr id="5" name="Объект 2">
            <a:extLst>
              <a:ext uri="{FF2B5EF4-FFF2-40B4-BE49-F238E27FC236}">
                <a16:creationId xmlns:a16="http://schemas.microsoft.com/office/drawing/2014/main" xmlns="" id="{0E4F998E-AECD-F343-ABC5-A9C88A6506F2}"/>
              </a:ext>
            </a:extLst>
          </p:cNvPr>
          <p:cNvSpPr txBox="1">
            <a:spLocks/>
          </p:cNvSpPr>
          <p:nvPr/>
        </p:nvSpPr>
        <p:spPr>
          <a:xfrm>
            <a:off x="457200" y="1746647"/>
            <a:ext cx="7886700" cy="3364706"/>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dk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dk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dk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139700" indent="0">
              <a:buClrTx/>
              <a:buFont typeface="Arial" pitchFamily="34" charset="0"/>
              <a:buNone/>
            </a:pPr>
            <a:r>
              <a:rPr lang="ru-RU" sz="1800">
                <a:latin typeface="Times New Roman" panose="02020603050405020304" pitchFamily="18" charset="0"/>
                <a:cs typeface="Times New Roman" panose="02020603050405020304" pitchFamily="18" charset="0"/>
              </a:rPr>
              <a:t>Әр-бір пайда болған проблема, өзімен бірге шешімін де туғызады. Тек оны оңтайлы табуға тырысу керек. Сол секілді ұйымдарда туындайтын әр-түрі проблемаларды әріптестер оң әсерлерін пайдалана отырып шешкендері дұрыс. Себебі пайда болған проблеманың ұйым үшін теріс әсерлері де көп. Ондай әсерлерге жол берей, әріптестер әр қашан екі жақты оңтайлылықты ойлап, шешкендері дұрыс.</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3431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341142" y="460719"/>
            <a:ext cx="5229665" cy="158812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buNone/>
            </a:pPr>
            <a:r>
              <a:rPr lang="ru-RU" sz="1800" dirty="0" err="1">
                <a:latin typeface="Times New Roman" pitchFamily="18" charset="0"/>
                <a:cs typeface="Times New Roman" pitchFamily="18" charset="0"/>
              </a:rPr>
              <a:t>Л.Козер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классификациясы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бойынша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қақтығыстар </a:t>
            </a:r>
            <a:r>
              <a:rPr lang="ru-RU" sz="1800" b="1" dirty="0" err="1">
                <a:latin typeface="Times New Roman" pitchFamily="18" charset="0"/>
                <a:cs typeface="Times New Roman" pitchFamily="18" charset="0"/>
              </a:rPr>
              <a:t>шынайы</a:t>
            </a:r>
            <a:endParaRPr lang="ru-RU" sz="1800" b="1" dirty="0">
              <a:latin typeface="Times New Roman" pitchFamily="18" charset="0"/>
              <a:cs typeface="Times New Roman" pitchFamily="18" charset="0"/>
            </a:endParaRPr>
          </a:p>
          <a:p>
            <a:pPr algn="just">
              <a:buNone/>
            </a:pPr>
            <a:r>
              <a:rPr lang="ru-RU" sz="1800" b="1" dirty="0">
                <a:latin typeface="Times New Roman" pitchFamily="18" charset="0"/>
                <a:cs typeface="Times New Roman" pitchFamily="18" charset="0"/>
              </a:rPr>
              <a:t>(</a:t>
            </a:r>
            <a:r>
              <a:rPr lang="ru-RU" sz="1800" b="1" dirty="0" err="1">
                <a:latin typeface="Times New Roman" pitchFamily="18" charset="0"/>
                <a:cs typeface="Times New Roman" pitchFamily="18" charset="0"/>
              </a:rPr>
              <a:t>объективті</a:t>
            </a:r>
            <a:r>
              <a:rPr lang="ru-RU" sz="1800" b="1" dirty="0">
                <a:latin typeface="Times New Roman" pitchFamily="18" charset="0"/>
                <a:cs typeface="Times New Roman" pitchFamily="18" charset="0"/>
              </a:rPr>
              <a:t>) </a:t>
            </a:r>
            <a:r>
              <a:rPr lang="ru-RU" sz="1800" dirty="0" err="1">
                <a:latin typeface="Times New Roman" pitchFamily="18" charset="0"/>
                <a:cs typeface="Times New Roman" pitchFamily="18" charset="0"/>
              </a:rPr>
              <a:t>немесе</a:t>
            </a:r>
            <a:r>
              <a:rPr lang="ru-RU" sz="1800" dirty="0">
                <a:latin typeface="Times New Roman" pitchFamily="18" charset="0"/>
                <a:cs typeface="Times New Roman" pitchFamily="18" charset="0"/>
              </a:rPr>
              <a:t> </a:t>
            </a:r>
            <a:r>
              <a:rPr lang="ru-RU" sz="1800" b="1" dirty="0" err="1">
                <a:latin typeface="Times New Roman" pitchFamily="18" charset="0"/>
                <a:cs typeface="Times New Roman" pitchFamily="18" charset="0"/>
              </a:rPr>
              <a:t>шынайы</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емес</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объективті</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емес</a:t>
            </a:r>
            <a:r>
              <a:rPr lang="ru-RU" sz="1800" b="1" dirty="0">
                <a:latin typeface="Times New Roman" pitchFamily="18" charset="0"/>
                <a:cs typeface="Times New Roman" pitchFamily="18" charset="0"/>
              </a:rPr>
              <a:t>) </a:t>
            </a:r>
            <a:r>
              <a:rPr lang="ru-RU" sz="1800" dirty="0" err="1">
                <a:latin typeface="Times New Roman" pitchFamily="18" charset="0"/>
                <a:cs typeface="Times New Roman" pitchFamily="18" charset="0"/>
              </a:rPr>
              <a:t>болуы</a:t>
            </a:r>
            <a:endParaRPr lang="ru-RU" sz="1800" dirty="0">
              <a:latin typeface="Times New Roman" pitchFamily="18" charset="0"/>
              <a:cs typeface="Times New Roman" pitchFamily="18" charset="0"/>
            </a:endParaRPr>
          </a:p>
          <a:p>
            <a:pPr algn="just">
              <a:buNone/>
            </a:pPr>
            <a:r>
              <a:rPr lang="ru-RU" sz="1800" dirty="0" err="1">
                <a:latin typeface="Times New Roman" pitchFamily="18" charset="0"/>
                <a:cs typeface="Times New Roman" pitchFamily="18" charset="0"/>
              </a:rPr>
              <a:t>мүмкін.</a:t>
            </a:r>
            <a:endParaRPr lang="ru-RU" sz="1800" dirty="0">
              <a:latin typeface="Times New Roman" pitchFamily="18" charset="0"/>
              <a:cs typeface="Times New Roman" pitchFamily="18" charset="0"/>
            </a:endParaRPr>
          </a:p>
        </p:txBody>
      </p:sp>
      <p:graphicFrame>
        <p:nvGraphicFramePr>
          <p:cNvPr id="5" name="Схема 4"/>
          <p:cNvGraphicFramePr/>
          <p:nvPr>
            <p:extLst>
              <p:ext uri="{D42A27DB-BD31-4B8C-83A1-F6EECF244321}">
                <p14:modId xmlns:p14="http://schemas.microsoft.com/office/powerpoint/2010/main" xmlns="" val="3045931389"/>
              </p:ext>
            </p:extLst>
          </p:nvPr>
        </p:nvGraphicFramePr>
        <p:xfrm>
          <a:off x="580292" y="2285991"/>
          <a:ext cx="7818120" cy="3667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fontScale="90000"/>
          </a:bodyPr>
          <a:lstStyle/>
          <a:p>
            <a:r>
              <a:rPr lang="ru-RU" sz="3100" b="1" dirty="0">
                <a:latin typeface="Times New Roman" pitchFamily="18" charset="0"/>
                <a:cs typeface="Times New Roman" pitchFamily="18" charset="0"/>
              </a:rPr>
              <a:t/>
            </a:r>
            <a:br>
              <a:rPr lang="ru-RU" sz="3100" b="1" dirty="0">
                <a:latin typeface="Times New Roman" pitchFamily="18" charset="0"/>
                <a:cs typeface="Times New Roman" pitchFamily="18" charset="0"/>
              </a:rPr>
            </a:br>
            <a:r>
              <a:rPr lang="ru-RU" sz="2200" b="1" dirty="0" err="1">
                <a:latin typeface="Times New Roman" pitchFamily="18" charset="0"/>
                <a:cs typeface="Times New Roman" pitchFamily="18" charset="0"/>
              </a:rPr>
              <a:t>Персоналды</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басқарудың тиімділігі</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ұйымдағы коммуникациялық процестердің тиімділігіне</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пропорционалды.Коммуникацияның келесі</a:t>
            </a:r>
            <a:r>
              <a:rPr lang="ru-RU" sz="2200" b="1" dirty="0">
                <a:latin typeface="Times New Roman" pitchFamily="18" charset="0"/>
                <a:cs typeface="Times New Roman" pitchFamily="18" charset="0"/>
              </a:rPr>
              <a:t> </a:t>
            </a:r>
            <a:r>
              <a:rPr lang="ru-RU" sz="2200" b="1" dirty="0" err="1">
                <a:latin typeface="Times New Roman" pitchFamily="18" charset="0"/>
                <a:cs typeface="Times New Roman" pitchFamily="18" charset="0"/>
              </a:rPr>
              <a:t>түрлері бөлінеді:</a:t>
            </a:r>
            <a:r>
              <a:rPr lang="ru-RU" sz="2200" b="1" dirty="0">
                <a:latin typeface="Times New Roman" pitchFamily="18" charset="0"/>
                <a:cs typeface="Times New Roman" pitchFamily="18" charset="0"/>
              </a:rPr>
              <a:t/>
            </a:r>
            <a:br>
              <a:rPr lang="ru-RU" sz="2200" b="1" dirty="0">
                <a:latin typeface="Times New Roman" pitchFamily="18" charset="0"/>
                <a:cs typeface="Times New Roman" pitchFamily="18" charset="0"/>
              </a:rPr>
            </a:br>
            <a:endParaRPr lang="ru-RU" sz="2200" dirty="0"/>
          </a:p>
        </p:txBody>
      </p:sp>
      <p:sp>
        <p:nvSpPr>
          <p:cNvPr id="3" name="Содержимое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lvl="0"/>
            <a:r>
              <a:rPr lang="ru-RU" b="1" dirty="0" err="1">
                <a:latin typeface="Times New Roman" pitchFamily="18" charset="0"/>
                <a:cs typeface="Times New Roman" pitchFamily="18" charset="0"/>
              </a:rPr>
              <a:t>Тұлғааралық қақтығыс.</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Бұл жанжалдың ең көп таралған түрі.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Ұйымдарда 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әртүрлі түрде көрінеді.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Көптеген жетекшілер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 жалғыз себебі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кейіпкерлердің бір-біріне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ұқсамауы 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санайды</a:t>
            </a:r>
            <a:r>
              <a:rPr lang="ru-RU" dirty="0">
                <a:latin typeface="Times New Roman" pitchFamily="18" charset="0"/>
                <a:cs typeface="Times New Roman" pitchFamily="18" charset="0"/>
              </a:rPr>
              <a:t>.</a:t>
            </a:r>
          </a:p>
          <a:p>
            <a:r>
              <a:rPr lang="ru-RU" dirty="0" err="1">
                <a:latin typeface="Times New Roman" pitchFamily="18" charset="0"/>
                <a:cs typeface="Times New Roman" pitchFamily="18" charset="0"/>
              </a:rPr>
              <a:t>Расында</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мінездерінің, көзқарастарының, жүріс-тұрысының айырмашылығына 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бір-бірімен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табысуы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өте қиын адамдар</a:t>
            </a:r>
            <a:r>
              <a:rPr lang="ru-RU" dirty="0">
                <a:latin typeface="Times New Roman" pitchFamily="18" charset="0"/>
                <a:cs typeface="Times New Roman" pitchFamily="18" charset="0"/>
              </a:rPr>
              <a:t> бар. </a:t>
            </a:r>
          </a:p>
          <a:p>
            <a:r>
              <a:rPr lang="ru-RU" dirty="0" err="1">
                <a:latin typeface="Times New Roman" pitchFamily="18" charset="0"/>
                <a:cs typeface="Times New Roman" pitchFamily="18" charset="0"/>
              </a:rPr>
              <a:t>Көбінесе бұл шектеулі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ресурстар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 күрес: материалдық құндылықтар, өндіріс алаңдары, құрал-жабдықтарды пайдалану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уақыты, жұмыс күші және </a:t>
            </a:r>
            <a:r>
              <a:rPr lang="ru-RU" dirty="0">
                <a:latin typeface="Times New Roman" pitchFamily="18" charset="0"/>
                <a:cs typeface="Times New Roman" pitchFamily="18" charset="0"/>
              </a:rPr>
              <a:t>т.б. </a:t>
            </a:r>
            <a:r>
              <a:rPr lang="ru-RU" dirty="0" err="1">
                <a:latin typeface="Times New Roman" pitchFamily="18" charset="0"/>
                <a:cs typeface="Times New Roman" pitchFamily="18" charset="0"/>
              </a:rPr>
              <a:t>Әр адам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ресурстарды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басқаға 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өзіне қажет 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санайды</a:t>
            </a:r>
            <a:r>
              <a:rPr lang="ru-RU" dirty="0">
                <a:latin typeface="Times New Roman" pitchFamily="18" charset="0"/>
                <a:cs typeface="Times New Roman" pitchFamily="18" charset="0"/>
              </a:rPr>
              <a:t>.</a:t>
            </a:r>
          </a:p>
          <a:p>
            <a:pPr lvl="0"/>
            <a:endParaRPr lang="ru-RU" dirty="0">
              <a:latin typeface="Times New Roman" pitchFamily="18" charset="0"/>
              <a:cs typeface="Times New Roman" pitchFamily="18" charset="0"/>
            </a:endParaRPr>
          </a:p>
          <a:p>
            <a:endParaRPr lang="ru-RU"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33648"/>
            <a:ext cx="8229600" cy="5392517"/>
          </a:xfrm>
        </p:spPr>
        <p:style>
          <a:lnRef idx="2">
            <a:schemeClr val="accent6"/>
          </a:lnRef>
          <a:fillRef idx="1">
            <a:schemeClr val="lt1"/>
          </a:fillRef>
          <a:effectRef idx="0">
            <a:schemeClr val="accent6"/>
          </a:effectRef>
          <a:fontRef idx="minor">
            <a:schemeClr val="dk1"/>
          </a:fontRef>
        </p:style>
        <p:txBody>
          <a:bodyPr>
            <a:normAutofit lnSpcReduction="10000"/>
          </a:bodyPr>
          <a:lstStyle/>
          <a:p>
            <a:r>
              <a:rPr lang="ru-RU" b="1" dirty="0" err="1">
                <a:latin typeface="Times New Roman" pitchFamily="18" charset="0"/>
                <a:cs typeface="Times New Roman" pitchFamily="18" charset="0"/>
              </a:rPr>
              <a:t>Жеке</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адам</a:t>
            </a:r>
            <a:r>
              <a:rPr lang="ru-RU" b="1" dirty="0">
                <a:latin typeface="Times New Roman" pitchFamily="18" charset="0"/>
                <a:cs typeface="Times New Roman" pitchFamily="18" charset="0"/>
              </a:rPr>
              <a:t> мен топ </a:t>
            </a:r>
            <a:r>
              <a:rPr lang="ru-RU" b="1" dirty="0" err="1">
                <a:latin typeface="Times New Roman" pitchFamily="18" charset="0"/>
                <a:cs typeface="Times New Roman" pitchFamily="18" charset="0"/>
              </a:rPr>
              <a:t>арасындағы қақтығыс</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Бейресми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топтар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өздерінің мінез-құлық және қарым-қатынас нормаларын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Мұндай топтың әрбір мүшесі оларды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керек</a:t>
            </a:r>
            <a:r>
              <a:rPr lang="ru-RU" dirty="0">
                <a:latin typeface="Times New Roman" pitchFamily="18" charset="0"/>
                <a:cs typeface="Times New Roman" pitchFamily="18" charset="0"/>
              </a:rPr>
              <a:t>. Топ </a:t>
            </a:r>
            <a:r>
              <a:rPr lang="ru-RU" dirty="0" err="1">
                <a:latin typeface="Times New Roman" pitchFamily="18" charset="0"/>
                <a:cs typeface="Times New Roman" pitchFamily="18" charset="0"/>
              </a:rPr>
              <a:t>қабылданған нормалардан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ауытқуды жағымсыз құбылыс ретінде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қарастырады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a:t>
            </a:r>
            <a:r>
              <a:rPr lang="ru-RU" dirty="0">
                <a:latin typeface="Times New Roman" pitchFamily="18" charset="0"/>
                <a:cs typeface="Times New Roman" pitchFamily="18" charset="0"/>
              </a:rPr>
              <a:t> мен топ </a:t>
            </a:r>
            <a:r>
              <a:rPr lang="ru-RU" dirty="0" err="1">
                <a:latin typeface="Times New Roman" pitchFamily="18" charset="0"/>
                <a:cs typeface="Times New Roman" pitchFamily="18" charset="0"/>
              </a:rPr>
              <a:t>арасында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қайшылық туындайды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 түрдегі тағы 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кең тараған </a:t>
            </a:r>
            <a:r>
              <a:rPr lang="ru-RU" dirty="0">
                <a:latin typeface="Times New Roman" pitchFamily="18" charset="0"/>
                <a:cs typeface="Times New Roman" pitchFamily="18" charset="0"/>
              </a:rPr>
              <a:t>конфликт топ пен </a:t>
            </a:r>
            <a:r>
              <a:rPr lang="ru-RU" dirty="0" err="1">
                <a:latin typeface="Times New Roman" pitchFamily="18" charset="0"/>
                <a:cs typeface="Times New Roman" pitchFamily="18" charset="0"/>
              </a:rPr>
              <a:t>көшбасшы арасында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Мұндай қақтығыстар авторитарлық басшылық стилінде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ең қиын.</a:t>
            </a:r>
            <a:endParaRPr lang="ru-RU" dirty="0">
              <a:latin typeface="Times New Roman" pitchFamily="18" charset="0"/>
              <a:cs typeface="Times New Roman" pitchFamily="18" charset="0"/>
            </a:endParaRPr>
          </a:p>
          <a:p>
            <a:endParaRPr lang="ru-RU"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19296315"/>
              </p:ext>
            </p:extLst>
          </p:nvPr>
        </p:nvGraphicFramePr>
        <p:xfrm>
          <a:off x="457200" y="457201"/>
          <a:ext cx="8229600" cy="5668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31148"/>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ru-RU" sz="3600" b="1" i="1" dirty="0">
                <a:latin typeface="Times New Roman" pitchFamily="18" charset="0"/>
                <a:cs typeface="Times New Roman" pitchFamily="18" charset="0"/>
              </a:rPr>
              <a:t/>
            </a:r>
            <a:br>
              <a:rPr lang="ru-RU" sz="3600" b="1" i="1" dirty="0">
                <a:latin typeface="Times New Roman" pitchFamily="18" charset="0"/>
                <a:cs typeface="Times New Roman" pitchFamily="18" charset="0"/>
              </a:rPr>
            </a:br>
            <a:r>
              <a:rPr lang="ru-RU" sz="3600" b="1" i="1" dirty="0" err="1">
                <a:latin typeface="Times New Roman" pitchFamily="18" charset="0"/>
                <a:cs typeface="Times New Roman" pitchFamily="18" charset="0"/>
              </a:rPr>
              <a:t>Топаралық қақтығыстар мыналармен</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бірге</a:t>
            </a:r>
            <a:r>
              <a:rPr lang="ru-RU" sz="3600" b="1" i="1" dirty="0">
                <a:latin typeface="Times New Roman" pitchFamily="18" charset="0"/>
                <a:cs typeface="Times New Roman" pitchFamily="18" charset="0"/>
              </a:rPr>
              <a:t> </a:t>
            </a:r>
            <a:r>
              <a:rPr lang="ru-RU" sz="3600" b="1" i="1" dirty="0" err="1">
                <a:latin typeface="Times New Roman" pitchFamily="18" charset="0"/>
                <a:cs typeface="Times New Roman" pitchFamily="18" charset="0"/>
              </a:rPr>
              <a:t>жүреді:</a:t>
            </a:r>
            <a:r>
              <a:rPr lang="ru-RU" b="1" i="1" dirty="0">
                <a:latin typeface="Times New Roman" pitchFamily="18" charset="0"/>
                <a:cs typeface="Times New Roman" pitchFamily="18" charset="0"/>
              </a:rPr>
              <a:t/>
            </a:r>
            <a:br>
              <a:rPr lang="ru-RU" b="1" i="1" dirty="0">
                <a:latin typeface="Times New Roman" pitchFamily="18" charset="0"/>
                <a:cs typeface="Times New Roman" pitchFamily="18" charset="0"/>
              </a:rPr>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1341473958"/>
              </p:ext>
            </p:extLst>
          </p:nvPr>
        </p:nvGraphicFramePr>
        <p:xfrm>
          <a:off x="457200" y="1423988"/>
          <a:ext cx="8229600" cy="4702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11222"/>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ru-RU" sz="3200" b="1" i="1" dirty="0" err="1">
                <a:solidFill>
                  <a:schemeClr val="tx1"/>
                </a:solidFill>
                <a:latin typeface="Times New Roman" pitchFamily="18" charset="0"/>
                <a:cs typeface="Times New Roman" pitchFamily="18" charset="0"/>
              </a:rPr>
              <a:t>Қақтығыстың басталуы</a:t>
            </a:r>
            <a:r>
              <a:rPr lang="ru-RU" sz="3200" b="1" i="1" dirty="0">
                <a:solidFill>
                  <a:schemeClr val="tx1"/>
                </a:solidFill>
                <a:latin typeface="Times New Roman" pitchFamily="18" charset="0"/>
                <a:cs typeface="Times New Roman" pitchFamily="18" charset="0"/>
              </a:rPr>
              <a:t>, кем </a:t>
            </a:r>
            <a:r>
              <a:rPr lang="ru-RU" sz="3200" b="1" i="1" dirty="0" err="1">
                <a:solidFill>
                  <a:schemeClr val="tx1"/>
                </a:solidFill>
                <a:latin typeface="Times New Roman" pitchFamily="18" charset="0"/>
                <a:cs typeface="Times New Roman" pitchFamily="18" charset="0"/>
              </a:rPr>
              <a:t>дегенде</a:t>
            </a:r>
            <a:r>
              <a:rPr lang="ru-RU" sz="3200" b="1" i="1" dirty="0">
                <a:solidFill>
                  <a:schemeClr val="tx1"/>
                </a:solidFill>
                <a:latin typeface="Times New Roman" pitchFamily="18" charset="0"/>
                <a:cs typeface="Times New Roman" pitchFamily="18" charset="0"/>
              </a:rPr>
              <a:t>, </a:t>
            </a:r>
            <a:r>
              <a:rPr lang="ru-RU" sz="3200" b="1" i="1" dirty="0" err="1">
                <a:solidFill>
                  <a:schemeClr val="tx1"/>
                </a:solidFill>
                <a:latin typeface="Times New Roman" pitchFamily="18" charset="0"/>
                <a:cs typeface="Times New Roman" pitchFamily="18" charset="0"/>
              </a:rPr>
              <a:t>келесі</a:t>
            </a:r>
            <a:r>
              <a:rPr lang="ru-RU" sz="3200" b="1" i="1" dirty="0">
                <a:solidFill>
                  <a:schemeClr val="tx1"/>
                </a:solidFill>
                <a:latin typeface="Times New Roman" pitchFamily="18" charset="0"/>
                <a:cs typeface="Times New Roman" pitchFamily="18" charset="0"/>
              </a:rPr>
              <a:t> </a:t>
            </a:r>
            <a:r>
              <a:rPr lang="ru-RU" sz="3200" b="1" i="1" dirty="0" err="1">
                <a:solidFill>
                  <a:schemeClr val="tx1"/>
                </a:solidFill>
                <a:latin typeface="Times New Roman" pitchFamily="18" charset="0"/>
                <a:cs typeface="Times New Roman" pitchFamily="18" charset="0"/>
              </a:rPr>
              <a:t>шарттармен</a:t>
            </a:r>
            <a:r>
              <a:rPr lang="ru-RU" sz="3200" b="1" i="1" dirty="0">
                <a:solidFill>
                  <a:schemeClr val="tx1"/>
                </a:solidFill>
                <a:latin typeface="Times New Roman" pitchFamily="18" charset="0"/>
                <a:cs typeface="Times New Roman" pitchFamily="18" charset="0"/>
              </a:rPr>
              <a:t> </a:t>
            </a:r>
            <a:r>
              <a:rPr lang="ru-RU" sz="3200" b="1" i="1" dirty="0" err="1">
                <a:solidFill>
                  <a:schemeClr val="tx1"/>
                </a:solidFill>
                <a:latin typeface="Times New Roman" pitchFamily="18" charset="0"/>
                <a:cs typeface="Times New Roman" pitchFamily="18" charset="0"/>
              </a:rPr>
              <a:t>байланысты</a:t>
            </a:r>
            <a:r>
              <a:rPr lang="ru-RU" sz="3200" b="1" i="1" dirty="0">
                <a:solidFill>
                  <a:schemeClr val="tx1"/>
                </a:solidFill>
                <a:latin typeface="Times New Roman" pitchFamily="18" charset="0"/>
                <a:cs typeface="Times New Roman" pitchFamily="18" charset="0"/>
              </a:rPr>
              <a:t>:</a:t>
            </a:r>
            <a:endParaRPr lang="ru-RU" sz="32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225545384"/>
              </p:ext>
            </p:extLst>
          </p:nvPr>
        </p:nvGraphicFramePr>
        <p:xfrm>
          <a:off x="457200" y="1500174"/>
          <a:ext cx="8229600" cy="4625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ru-RU" sz="3200" b="1" i="1" dirty="0" err="1">
                <a:latin typeface="Times New Roman" pitchFamily="18" charset="0"/>
                <a:cs typeface="Times New Roman" pitchFamily="18" charset="0"/>
              </a:rPr>
              <a:t>Ұйым үшін қақтығыстардың келесі</a:t>
            </a:r>
            <a:r>
              <a:rPr lang="ru-RU" sz="3200" b="1" i="1" dirty="0">
                <a:latin typeface="Times New Roman" pitchFamily="18" charset="0"/>
                <a:cs typeface="Times New Roman" pitchFamily="18" charset="0"/>
              </a:rPr>
              <a:t> </a:t>
            </a:r>
            <a:r>
              <a:rPr lang="ru-RU" sz="3200" b="1" i="1" dirty="0" err="1">
                <a:latin typeface="Times New Roman" pitchFamily="18" charset="0"/>
                <a:cs typeface="Times New Roman" pitchFamily="18" charset="0"/>
              </a:rPr>
              <a:t>негізгі</a:t>
            </a:r>
            <a:r>
              <a:rPr lang="ru-RU" sz="3200" b="1" i="1" dirty="0">
                <a:latin typeface="Times New Roman" pitchFamily="18" charset="0"/>
                <a:cs typeface="Times New Roman" pitchFamily="18" charset="0"/>
              </a:rPr>
              <a:t> </a:t>
            </a:r>
            <a:r>
              <a:rPr lang="ru-RU" sz="3200" b="1" i="1" dirty="0" err="1">
                <a:latin typeface="Times New Roman" pitchFamily="18" charset="0"/>
                <a:cs typeface="Times New Roman" pitchFamily="18" charset="0"/>
              </a:rPr>
              <a:t>функционалдық (оң</a:t>
            </a:r>
            <a:r>
              <a:rPr lang="ru-RU" sz="3200" b="1" i="1" dirty="0">
                <a:latin typeface="Times New Roman" pitchFamily="18" charset="0"/>
                <a:cs typeface="Times New Roman" pitchFamily="18" charset="0"/>
              </a:rPr>
              <a:t>) </a:t>
            </a:r>
            <a:r>
              <a:rPr lang="ru-RU" sz="3200" b="1" i="1" dirty="0" err="1">
                <a:latin typeface="Times New Roman" pitchFamily="18" charset="0"/>
                <a:cs typeface="Times New Roman" pitchFamily="18" charset="0"/>
              </a:rPr>
              <a:t>салдары</a:t>
            </a:r>
            <a:r>
              <a:rPr lang="ru-RU" sz="3200" b="1" i="1" dirty="0">
                <a:latin typeface="Times New Roman" pitchFamily="18" charset="0"/>
                <a:cs typeface="Times New Roman" pitchFamily="18" charset="0"/>
              </a:rPr>
              <a:t> бар:</a:t>
            </a:r>
            <a:endParaRPr lang="ru-RU" sz="3200" dirty="0"/>
          </a:p>
        </p:txBody>
      </p:sp>
      <p:sp>
        <p:nvSpPr>
          <p:cNvPr id="3" name="Содержимое 2"/>
          <p:cNvSpPr>
            <a:spLocks noGrp="1"/>
          </p:cNvSpPr>
          <p:nvPr>
            <p:ph idx="1"/>
          </p:nvPr>
        </p:nvSpPr>
        <p:spPr/>
        <p:style>
          <a:lnRef idx="2">
            <a:schemeClr val="accent5"/>
          </a:lnRef>
          <a:fillRef idx="1">
            <a:schemeClr val="lt1"/>
          </a:fillRef>
          <a:effectRef idx="0">
            <a:schemeClr val="accent5"/>
          </a:effectRef>
          <a:fontRef idx="minor">
            <a:schemeClr val="dk1"/>
          </a:fontRef>
        </p:style>
        <p:txBody>
          <a:bodyPr>
            <a:normAutofit fontScale="77500" lnSpcReduction="20000"/>
          </a:bodyPr>
          <a:lstStyle/>
          <a:p>
            <a:pPr marL="0" indent="0" algn="just">
              <a:buNone/>
            </a:pPr>
            <a:r>
              <a:rPr lang="ru-RU" dirty="0" err="1">
                <a:solidFill>
                  <a:schemeClr val="tx1"/>
                </a:solidFill>
                <a:latin typeface="Times New Roman" pitchFamily="18" charset="0"/>
                <a:cs typeface="Times New Roman" pitchFamily="18" charset="0"/>
              </a:rPr>
              <a:t>1.Мәселе барлық тараптарға қолайлы жолмен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шешіледі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нәтижесінде адамдар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өздері үшін маңызды мәселені 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қатыстылығын сезінеді</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2. </a:t>
            </a:r>
            <a:r>
              <a:rPr lang="ru-RU" dirty="0" err="1">
                <a:solidFill>
                  <a:schemeClr val="tx1"/>
                </a:solidFill>
                <a:latin typeface="Times New Roman" pitchFamily="18" charset="0"/>
                <a:cs typeface="Times New Roman" pitchFamily="18" charset="0"/>
              </a:rPr>
              <a:t>Бірлескен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шешім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тезірек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 жақсырақ орындалады</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3.Тараптар </a:t>
            </a:r>
            <a:r>
              <a:rPr lang="ru-RU" dirty="0" err="1">
                <a:solidFill>
                  <a:schemeClr val="tx1"/>
                </a:solidFill>
                <a:latin typeface="Times New Roman" pitchFamily="18" charset="0"/>
                <a:cs typeface="Times New Roman" pitchFamily="18" charset="0"/>
              </a:rPr>
              <a:t>даулы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мәселелерді шешуде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ынтымақтастық тәжірибесін алады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 </a:t>
            </a:r>
            <a:r>
              <a:rPr lang="ru-RU" dirty="0">
                <a:solidFill>
                  <a:schemeClr val="tx1"/>
                </a:solidFill>
                <a:latin typeface="Times New Roman" pitchFamily="18" charset="0"/>
                <a:cs typeface="Times New Roman" pitchFamily="18" charset="0"/>
              </a:rPr>
              <a:t>оны </a:t>
            </a:r>
            <a:r>
              <a:rPr lang="ru-RU" dirty="0" err="1">
                <a:solidFill>
                  <a:schemeClr val="tx1"/>
                </a:solidFill>
                <a:latin typeface="Times New Roman" pitchFamily="18" charset="0"/>
                <a:cs typeface="Times New Roman" pitchFamily="18" charset="0"/>
              </a:rPr>
              <a:t>болашақта пайдалана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алады</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4.Басшы мен </a:t>
            </a:r>
            <a:r>
              <a:rPr lang="ru-RU" dirty="0" err="1">
                <a:solidFill>
                  <a:schemeClr val="tx1"/>
                </a:solidFill>
                <a:latin typeface="Times New Roman" pitchFamily="18" charset="0"/>
                <a:cs typeface="Times New Roman" pitchFamily="18" charset="0"/>
              </a:rPr>
              <a:t>бағыныштылар арасындағы жанжалдарды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тиімді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шешу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бағыну </a:t>
            </a:r>
            <a:r>
              <a:rPr lang="ru-RU" dirty="0">
                <a:solidFill>
                  <a:schemeClr val="tx1"/>
                </a:solidFill>
                <a:latin typeface="Times New Roman" pitchFamily="18" charset="0"/>
                <a:cs typeface="Times New Roman" pitchFamily="18" charset="0"/>
              </a:rPr>
              <a:t>синдромы» </a:t>
            </a:r>
            <a:r>
              <a:rPr lang="ru-RU" dirty="0" err="1">
                <a:solidFill>
                  <a:schemeClr val="tx1"/>
                </a:solidFill>
                <a:latin typeface="Times New Roman" pitchFamily="18" charset="0"/>
                <a:cs typeface="Times New Roman" pitchFamily="18" charset="0"/>
              </a:rPr>
              <a:t>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аталатын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жоғары лауазымды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тұлғалардың пікірінен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ерекшеленетін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 пікірін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ашық айтудан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қорқуды жояды</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5.Адамдар </a:t>
            </a:r>
            <a:r>
              <a:rPr lang="ru-RU" dirty="0" err="1">
                <a:solidFill>
                  <a:schemeClr val="tx1"/>
                </a:solidFill>
                <a:latin typeface="Times New Roman" pitchFamily="18" charset="0"/>
                <a:cs typeface="Times New Roman" pitchFamily="18" charset="0"/>
              </a:rPr>
              <a:t>арасындағы жақсы қарым-қатынас</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6.Адамдар </a:t>
            </a:r>
            <a:r>
              <a:rPr lang="ru-RU" dirty="0" err="1">
                <a:solidFill>
                  <a:schemeClr val="tx1"/>
                </a:solidFill>
                <a:latin typeface="Times New Roman" pitchFamily="18" charset="0"/>
                <a:cs typeface="Times New Roman" pitchFamily="18" charset="0"/>
              </a:rPr>
              <a:t>келіспеушіліктердің болуын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әрқашан жаман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салдарға әкелетін </a:t>
            </a:r>
            <a:r>
              <a:rPr lang="ru-RU" dirty="0">
                <a:solidFill>
                  <a:schemeClr val="tx1"/>
                </a:solidFill>
                <a:latin typeface="Times New Roman" pitchFamily="18" charset="0"/>
                <a:cs typeface="Times New Roman" pitchFamily="18" charset="0"/>
              </a:rPr>
              <a:t>«</a:t>
            </a:r>
            <a:r>
              <a:rPr lang="ru-RU" dirty="0" err="1">
                <a:solidFill>
                  <a:schemeClr val="tx1"/>
                </a:solidFill>
                <a:latin typeface="Times New Roman" pitchFamily="18" charset="0"/>
                <a:cs typeface="Times New Roman" pitchFamily="18" charset="0"/>
              </a:rPr>
              <a:t>жамандық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қарауды тоқтатады</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marL="0" indent="0" algn="just">
              <a:buNone/>
            </a:pPr>
            <a:r>
              <a:rPr lang="ru-RU" b="1" i="1" dirty="0" err="1">
                <a:solidFill>
                  <a:schemeClr val="tx1"/>
                </a:solidFill>
                <a:latin typeface="Times New Roman" pitchFamily="18" charset="0"/>
                <a:cs typeface="Times New Roman" pitchFamily="18" charset="0"/>
              </a:rPr>
              <a:t>Қақтығыстардың негізгі</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дисфункционалдық </a:t>
            </a:r>
            <a:r>
              <a:rPr lang="ru-RU" b="1" i="1" dirty="0">
                <a:solidFill>
                  <a:schemeClr val="tx1"/>
                </a:solidFill>
                <a:latin typeface="Times New Roman" pitchFamily="18" charset="0"/>
                <a:cs typeface="Times New Roman" pitchFamily="18" charset="0"/>
              </a:rPr>
              <a:t>(</a:t>
            </a:r>
            <a:r>
              <a:rPr lang="ru-RU" b="1" i="1" dirty="0" err="1">
                <a:solidFill>
                  <a:schemeClr val="tx1"/>
                </a:solidFill>
                <a:latin typeface="Times New Roman" pitchFamily="18" charset="0"/>
                <a:cs typeface="Times New Roman" pitchFamily="18" charset="0"/>
              </a:rPr>
              <a:t>теріс</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салдары</a:t>
            </a:r>
            <a:r>
              <a:rPr lang="ru-RU" b="1" i="1" dirty="0">
                <a:solidFill>
                  <a:schemeClr val="tx1"/>
                </a:solidFill>
                <a:latin typeface="Times New Roman" pitchFamily="18" charset="0"/>
                <a:cs typeface="Times New Roman" pitchFamily="18" charset="0"/>
              </a:rPr>
              <a:t>:</a:t>
            </a:r>
          </a:p>
          <a:p>
            <a:pPr marL="0" indent="0" algn="just">
              <a:buNone/>
            </a:pPr>
            <a:endParaRPr lang="en-US" dirty="0">
              <a:solidFill>
                <a:schemeClr val="tx1"/>
              </a:solidFill>
              <a:latin typeface="Times New Roman" pitchFamily="18" charset="0"/>
              <a:cs typeface="Times New Roman" pitchFamily="18" charset="0"/>
            </a:endParaRPr>
          </a:p>
          <a:p>
            <a:pPr marL="0" indent="0" algn="just">
              <a:buNone/>
            </a:pPr>
            <a:r>
              <a:rPr lang="ru-RU" dirty="0">
                <a:solidFill>
                  <a:schemeClr val="tx1"/>
                </a:solidFill>
                <a:latin typeface="Times New Roman" pitchFamily="18" charset="0"/>
                <a:cs typeface="Times New Roman" pitchFamily="18" charset="0"/>
              </a:rPr>
              <a:t>1. </a:t>
            </a:r>
            <a:r>
              <a:rPr lang="ru-RU" dirty="0" err="1">
                <a:solidFill>
                  <a:schemeClr val="tx1"/>
                </a:solidFill>
                <a:latin typeface="Times New Roman" pitchFamily="18" charset="0"/>
                <a:cs typeface="Times New Roman" pitchFamily="18" charset="0"/>
              </a:rPr>
              <a:t>Адамдар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арасындағы өнімсіз, бәсекелестік қарым-қатынастар.</a:t>
            </a:r>
            <a:endParaRPr lang="ru-RU" dirty="0">
              <a:solidFill>
                <a:schemeClr val="tx1"/>
              </a:solidFill>
              <a:latin typeface="Times New Roman" pitchFamily="18" charset="0"/>
              <a:cs typeface="Times New Roman" pitchFamily="18" charset="0"/>
            </a:endParaRPr>
          </a:p>
          <a:p>
            <a:pPr marL="0" indent="0" algn="just">
              <a:buNone/>
            </a:pPr>
            <a:r>
              <a:rPr lang="ru-RU" dirty="0">
                <a:solidFill>
                  <a:schemeClr val="tx1"/>
                </a:solidFill>
                <a:latin typeface="Times New Roman" pitchFamily="18" charset="0"/>
                <a:cs typeface="Times New Roman" pitchFamily="18" charset="0"/>
              </a:rPr>
              <a:t>2. </a:t>
            </a:r>
            <a:r>
              <a:rPr lang="ru-RU" dirty="0" err="1">
                <a:solidFill>
                  <a:schemeClr val="tx1"/>
                </a:solidFill>
                <a:latin typeface="Times New Roman" pitchFamily="18" charset="0"/>
                <a:cs typeface="Times New Roman" pitchFamily="18" charset="0"/>
              </a:rPr>
              <a:t>Ынтымақтастыққа, жақсы қарым-қатынасқа ұмтылудың болмауы</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3. </a:t>
            </a:r>
            <a:r>
              <a:rPr lang="ru-RU" dirty="0" err="1">
                <a:solidFill>
                  <a:schemeClr val="tx1"/>
                </a:solidFill>
                <a:latin typeface="Times New Roman" pitchFamily="18" charset="0"/>
                <a:cs typeface="Times New Roman" pitchFamily="18" charset="0"/>
              </a:rPr>
              <a:t>Қарсы жақтың </a:t>
            </a:r>
            <a:r>
              <a:rPr lang="ru-RU" dirty="0">
                <a:solidFill>
                  <a:schemeClr val="tx1"/>
                </a:solidFill>
                <a:latin typeface="Times New Roman" pitchFamily="18" charset="0"/>
                <a:cs typeface="Times New Roman" pitchFamily="18" charset="0"/>
              </a:rPr>
              <a:t>«</a:t>
            </a:r>
            <a:r>
              <a:rPr lang="ru-RU" dirty="0" err="1">
                <a:solidFill>
                  <a:schemeClr val="tx1"/>
                </a:solidFill>
                <a:latin typeface="Times New Roman" pitchFamily="18" charset="0"/>
                <a:cs typeface="Times New Roman" pitchFamily="18" charset="0"/>
              </a:rPr>
              <a:t>жау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ретіндегі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ойы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сіздің позицияңыз </a:t>
            </a:r>
            <a:r>
              <a:rPr lang="ru-RU" dirty="0">
                <a:solidFill>
                  <a:schemeClr val="tx1"/>
                </a:solidFill>
                <a:latin typeface="Times New Roman" pitchFamily="18" charset="0"/>
                <a:cs typeface="Times New Roman" pitchFamily="18" charset="0"/>
              </a:rPr>
              <a:t>тек </a:t>
            </a:r>
            <a:r>
              <a:rPr lang="ru-RU" dirty="0" err="1">
                <a:solidFill>
                  <a:schemeClr val="tx1"/>
                </a:solidFill>
                <a:latin typeface="Times New Roman" pitchFamily="18" charset="0"/>
                <a:cs typeface="Times New Roman" pitchFamily="18" charset="0"/>
              </a:rPr>
              <a:t>оң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қарсыластың позициясы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теріс</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4. </a:t>
            </a:r>
            <a:r>
              <a:rPr lang="ru-RU" dirty="0" err="1">
                <a:solidFill>
                  <a:schemeClr val="tx1"/>
                </a:solidFill>
                <a:latin typeface="Times New Roman" pitchFamily="18" charset="0"/>
                <a:cs typeface="Times New Roman" pitchFamily="18" charset="0"/>
              </a:rPr>
              <a:t>Өндірістік мәселелерді шешуге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кедергі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келтіретін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қарама-қарсы жақпен әрекеттесуді азайту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немесе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толық тоқтату.</a:t>
            </a:r>
            <a:endParaRPr lang="ru-RU" dirty="0">
              <a:solidFill>
                <a:schemeClr val="tx1"/>
              </a:solidFill>
              <a:latin typeface="Times New Roman" pitchFamily="18" charset="0"/>
              <a:cs typeface="Times New Roman" pitchFamily="18" charset="0"/>
            </a:endParaRPr>
          </a:p>
          <a:p>
            <a:pPr marL="0" indent="0" algn="just">
              <a:buNone/>
            </a:pPr>
            <a:r>
              <a:rPr lang="ru-RU" dirty="0">
                <a:solidFill>
                  <a:schemeClr val="tx1"/>
                </a:solidFill>
                <a:latin typeface="Times New Roman" pitchFamily="18" charset="0"/>
                <a:cs typeface="Times New Roman" pitchFamily="18" charset="0"/>
              </a:rPr>
              <a:t>5. </a:t>
            </a:r>
            <a:r>
              <a:rPr lang="ru-RU" dirty="0" err="1">
                <a:solidFill>
                  <a:schemeClr val="tx1"/>
                </a:solidFill>
                <a:latin typeface="Times New Roman" pitchFamily="18" charset="0"/>
                <a:cs typeface="Times New Roman" pitchFamily="18" charset="0"/>
              </a:rPr>
              <a:t>Қақтығысты «жеңу» нақты мәселені шешуден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маңыздырақ деген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сенім</a:t>
            </a:r>
            <a:r>
              <a:rPr lang="ru-RU" dirty="0">
                <a:solidFill>
                  <a:schemeClr val="tx1"/>
                </a:solidFill>
                <a:latin typeface="Times New Roman" pitchFamily="18" charset="0"/>
                <a:cs typeface="Times New Roman" pitchFamily="18" charset="0"/>
              </a:rPr>
              <a:t>.</a:t>
            </a:r>
          </a:p>
          <a:p>
            <a:pPr marL="0" indent="0" algn="just">
              <a:buNone/>
            </a:pPr>
            <a:r>
              <a:rPr lang="ru-RU" dirty="0">
                <a:solidFill>
                  <a:schemeClr val="tx1"/>
                </a:solidFill>
                <a:latin typeface="Times New Roman" pitchFamily="18" charset="0"/>
                <a:cs typeface="Times New Roman" pitchFamily="18" charset="0"/>
              </a:rPr>
              <a:t>6. </a:t>
            </a:r>
            <a:r>
              <a:rPr lang="ru-RU" dirty="0" err="1">
                <a:solidFill>
                  <a:schemeClr val="tx1"/>
                </a:solidFill>
                <a:latin typeface="Times New Roman" pitchFamily="18" charset="0"/>
                <a:cs typeface="Times New Roman" pitchFamily="18" charset="0"/>
              </a:rPr>
              <a:t>Реніш</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қанағаттанбау, жаман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көңіл-күй, кадрлардың ауысуы</a:t>
            </a:r>
            <a:r>
              <a:rPr lang="ru-RU" dirty="0">
                <a:solidFill>
                  <a:schemeClr val="tx1"/>
                </a:solidFill>
                <a:latin typeface="Times New Roman" pitchFamily="18" charset="0"/>
                <a:cs typeface="Times New Roman" pitchFamily="18" charset="0"/>
              </a:rPr>
              <a:t>.</a:t>
            </a: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707</TotalTime>
  <Words>2483</Words>
  <Application>Microsoft Office PowerPoint</Application>
  <PresentationFormat>Экран (4:3)</PresentationFormat>
  <Paragraphs>142</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7-дәріс Қақтығыс тудыруға бейім адамдардың психологиялық ерекшеліктері. </vt:lpstr>
      <vt:lpstr>Слайд 2</vt:lpstr>
      <vt:lpstr> Персоналды басқарудың тиімділігі ұйымдағы коммуникациялық процестердің тиімділігіне пропорционалды.Коммуникацияның келесі түрлері бөлінеді: </vt:lpstr>
      <vt:lpstr>Слайд 4</vt:lpstr>
      <vt:lpstr>Слайд 5</vt:lpstr>
      <vt:lpstr> Топаралық қақтығыстар мыналармен бірге жүреді: </vt:lpstr>
      <vt:lpstr>Қақтығыстың басталуы, кем дегенде, келесі шарттармен байланысты:</vt:lpstr>
      <vt:lpstr>Ұйым үшін қақтығыстардың келесі негізгі функционалдық (оң) салдары бар:</vt:lpstr>
      <vt:lpstr>Слайд 9</vt:lpstr>
      <vt:lpstr>Слайд 10</vt:lpstr>
      <vt:lpstr>Қақтығыстарды шешудің бес қадамы:</vt:lpstr>
      <vt:lpstr> Қақтығыстағы мінез-құлықтың үш негізгі моделі және субъектілердің сәйкес түрлері бар. </vt:lpstr>
      <vt:lpstr>Қақтығыс жағдайындағы мінез-құлықтың бес негізгі стратегиясы бар.</vt:lpstr>
      <vt:lpstr>Қақтығыс кезінде ойлаушы және сезімтал тип өзін қалай ұстайды?</vt:lpstr>
      <vt:lpstr>Слайд 15</vt:lpstr>
      <vt:lpstr>Слайд 16</vt:lpstr>
      <vt:lpstr>Слайд 17</vt:lpstr>
      <vt:lpstr>Қорытынды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КОНФЛИКТІНІҢ ТҮРЛЕРІ ЖӘНЕ ҚОНФЛИКТТЕРДІ БАСҚАРУ</dc:title>
  <dc:creator>zero01</dc:creator>
  <cp:lastModifiedBy>Lenovo</cp:lastModifiedBy>
  <cp:revision>16</cp:revision>
  <dcterms:created xsi:type="dcterms:W3CDTF">2021-12-08T09:58:59Z</dcterms:created>
  <dcterms:modified xsi:type="dcterms:W3CDTF">2022-01-18T17:18:09Z</dcterms:modified>
</cp:coreProperties>
</file>